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embeddings/oleObject1.wdp" ContentType="image/vnd.ms-photo"/>
  <Override PartName="/ppt/embeddings/oleObject2.wdp" ContentType="image/vnd.ms-photo"/>
  <Override PartName="/ppt/embeddings/oleObject3.wdp" ContentType="image/vnd.ms-photo"/>
  <Override PartName="/ppt/embeddings/oleObject4.wdp" ContentType="image/vnd.ms-photo"/>
  <Override PartName="/ppt/embeddings/oleObject5.wdp" ContentType="image/vnd.ms-photo"/>
  <Override PartName="/ppt/embeddings/oleObject6.wdp" ContentType="image/vnd.ms-photo"/>
  <Override PartName="/ppt/embeddings/oleObject7.wdp" ContentType="image/vnd.ms-photo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ppt/embeddings/oleObject1.wdp" ContentType="image/vnd.ms-photo"/>
  <Override PartName="ppt/embeddings/oleObject2.wdp" ContentType="image/vnd.ms-photo"/>
  <Override PartName="ppt/embeddings/oleObject3.wdp" ContentType="image/vnd.ms-photo"/>
  <Override PartName="ppt/embeddings/oleObject4.wdp" ContentType="image/vnd.ms-photo"/>
  <Override PartName="ppt/embeddings/oleObject5.wdp" ContentType="image/vnd.ms-photo"/>
  <Override PartName="ppt/embeddings/oleObject6.wdp" ContentType="image/vnd.ms-photo"/>
  <Override PartName="ppt/embeddings/oleObject7.wdp" ContentType="image/vnd.ms-photo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3474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25" y="82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presProps" Target="presProps.xml"  /><Relationship Id="rId22" Type="http://schemas.openxmlformats.org/officeDocument/2006/relationships/viewProps" Target="viewProps.xml"  /><Relationship Id="rId23" Type="http://schemas.openxmlformats.org/officeDocument/2006/relationships/theme" Target="theme/theme1.xml"  /><Relationship Id="rId24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hyperlink" Target="https://www.naver.com/" TargetMode="External" /><Relationship Id="rId5" Type="http://schemas.openxmlformats.org/officeDocument/2006/relationships/hyperlink" Target="https://www.youtube.com/" TargetMode="External" /><Relationship Id="rId6" Type="http://schemas.openxmlformats.org/officeDocument/2006/relationships/hyperlink" Target="https://www.instagram.com/" TargetMode="External" /><Relationship Id="rId7" Type="http://schemas.openxmlformats.org/officeDocument/2006/relationships/hyperlink" Target="https://www.facebook.com/?locale=ko_KR" TargetMode="External" /><Relationship Id="rId8" Type="http://schemas.openxmlformats.org/officeDocument/2006/relationships/hyperlink" Target="https://kakaotalk.new-version.download/" TargetMode="External"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8D6F79-440C-483E-AB77-6E9DC32C9D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CF0D207-D63D-404E-AA12-AA09D5210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1140F8-EAA4-483F-9F34-DDB47AC08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4BD09-F9BD-453D-B519-3D44EAC2AEC6}" type="datetimeFigureOut">
              <a:rPr lang="ko-KR" altLang="en-US" smtClean="0"/>
              <a:t>2025-10-16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3AFBFA-7535-4081-924F-19C8D857D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62DFDC-C762-451A-BF32-F4E458BE4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76831-59E0-4BB0-A903-74520EF1F7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356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0E7F7C-1AEC-4D86-8421-C6B4C4C3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2BB3CE-6B66-467B-BB98-827274E595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7FA040-32BB-4D8D-9773-153F673FA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4BD09-F9BD-453D-B519-3D44EAC2AEC6}" type="datetimeFigureOut">
              <a:rPr lang="ko-KR" altLang="en-US" smtClean="0"/>
              <a:t>2025-10-16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3832C4-6812-4CF1-AAB8-C6F900FCA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917AB3-5744-48C0-954D-B8374F7F9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76831-59E0-4BB0-A903-74520EF1F7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240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1D86F09-B27F-4C1B-B63B-ADCFC1E69B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38E1D3-5193-4B2B-B9D8-F1823BD8E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7207FD-A20E-42B5-8D3A-5B31439AE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4BD09-F9BD-453D-B519-3D44EAC2AEC6}" type="datetimeFigureOut">
              <a:rPr lang="ko-KR" altLang="en-US" smtClean="0"/>
              <a:t>2025-10-16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8F0D2B-000D-4E32-82FB-7790BF06A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B63633-1232-4782-8470-1B3FFF796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76831-59E0-4BB0-A903-74520EF1F7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355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57730-C284-4B6E-83B2-9085387E1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C40D04-9BD5-4A8D-B287-CC3DDD4B1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F18E97-95DE-452A-A32C-7F92D547D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4BD09-F9BD-453D-B519-3D44EAC2AEC6}" type="datetimeFigureOut">
              <a:rPr lang="ko-KR" altLang="en-US" smtClean="0"/>
              <a:t>2025-10-16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012AD8-5150-44CC-B325-C3C1CD4F5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1CB48E-E8DD-43EB-9893-1AC0188E4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76831-59E0-4BB0-A903-74520EF1F7DF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FF02726-3619-4A33-8EE9-9AE9FD8CFB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820" y="6176963"/>
            <a:ext cx="1834359" cy="67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71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39D4F4-9EB5-4E6B-B8B6-3DB568A9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360E89-3438-4931-881A-A46E2DAC3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0DC342-9D5A-4C5F-B3A0-4C4895E9C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4BD09-F9BD-453D-B519-3D44EAC2AEC6}" type="datetimeFigureOut">
              <a:rPr lang="ko-KR" altLang="en-US" smtClean="0"/>
              <a:t>2025-10-16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962F83-0F9A-4F4C-AABA-E2E39AC56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791A6E-B128-4EB6-B285-28F003A86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76831-59E0-4BB0-A903-74520EF1F7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786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78278-FEED-4355-A9D6-8A5CFDD5A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1C0550-073A-4886-BE85-A32C2C8580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7FFF3F-3BA2-4A42-B31E-3CA010F69A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0FB055-ACE5-42EA-8C9B-09C2BE00A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4BD09-F9BD-453D-B519-3D44EAC2AEC6}" type="datetimeFigureOut">
              <a:rPr lang="ko-KR" altLang="en-US" smtClean="0"/>
              <a:t>2025-10-16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21E35F-1ECD-433B-8487-242752C2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7CABFA-3DB0-4CB8-BF2F-C8EB06765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76831-59E0-4BB0-A903-74520EF1F7DF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내용 개체 틀 7" descr="폰트, 그래픽, 상징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C8B394-2E1C-BBE3-8597-7CE2109D1C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1" y="135088"/>
            <a:ext cx="1592996" cy="58188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7752839B-741F-DDC4-18F9-6C806302791B}"/>
              </a:ext>
            </a:extLst>
          </p:cNvPr>
          <p:cNvGrpSpPr/>
          <p:nvPr userDrawn="1"/>
        </p:nvGrpSpPr>
        <p:grpSpPr>
          <a:xfrm>
            <a:off x="3821748" y="222686"/>
            <a:ext cx="4379479" cy="400340"/>
            <a:chOff x="3377046" y="215898"/>
            <a:chExt cx="4379479" cy="400340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C9ED7BB0-EAD1-8A31-F7A9-703B38B7CD4D}"/>
                </a:ext>
              </a:extLst>
            </p:cNvPr>
            <p:cNvSpPr/>
            <p:nvPr/>
          </p:nvSpPr>
          <p:spPr>
            <a:xfrm>
              <a:off x="3377046" y="228599"/>
              <a:ext cx="3657600" cy="384464"/>
            </a:xfrm>
            <a:prstGeom prst="roundRect">
              <a:avLst>
                <a:gd name="adj" fmla="val 8409"/>
              </a:avLst>
            </a:prstGeom>
            <a:noFill/>
            <a:ln w="19050">
              <a:solidFill>
                <a:srgbClr val="53E13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3217A77-F9C7-FB5A-9E6A-1B96AC20C90D}"/>
                </a:ext>
              </a:extLst>
            </p:cNvPr>
            <p:cNvSpPr/>
            <p:nvPr/>
          </p:nvSpPr>
          <p:spPr>
            <a:xfrm>
              <a:off x="7128163" y="215898"/>
              <a:ext cx="628362" cy="400340"/>
            </a:xfrm>
            <a:prstGeom prst="roundRect">
              <a:avLst>
                <a:gd name="adj" fmla="val 9529"/>
              </a:avLst>
            </a:prstGeom>
            <a:solidFill>
              <a:srgbClr val="3AD620"/>
            </a:solidFill>
            <a:ln>
              <a:solidFill>
                <a:srgbClr val="46DF2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/>
                <a:t>검색</a:t>
              </a:r>
              <a:endParaRPr lang="en-US" altLang="ko-KR" sz="110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2790466-1748-A588-23CE-168AC148972E}"/>
              </a:ext>
            </a:extLst>
          </p:cNvPr>
          <p:cNvSpPr txBox="1"/>
          <p:nvPr userDrawn="1"/>
        </p:nvSpPr>
        <p:spPr>
          <a:xfrm>
            <a:off x="10305288" y="369110"/>
            <a:ext cx="17620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/>
              <a:t>로그인 회원가입 고객지원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C8C4502-08FB-1015-CCF8-B407FDCDC3C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rcRect l="39690" t="36120" r="40012"/>
          <a:stretch>
            <a:fillRect/>
          </a:stretch>
        </p:blipFill>
        <p:spPr>
          <a:xfrm>
            <a:off x="5195886" y="6456572"/>
            <a:ext cx="1800221" cy="3651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10B6887-9144-BD70-696C-76475186DC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rcRect l="73737" t="25004"/>
          <a:stretch>
            <a:fillRect/>
          </a:stretch>
        </p:blipFill>
        <p:spPr>
          <a:xfrm>
            <a:off x="9862721" y="6427330"/>
            <a:ext cx="2329279" cy="4286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935E744-D6A9-6539-2BDF-24DDEA1D99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rcRect t="28336" r="74486"/>
          <a:stretch>
            <a:fillRect/>
          </a:stretch>
        </p:blipFill>
        <p:spPr>
          <a:xfrm>
            <a:off x="40587" y="6446380"/>
            <a:ext cx="2262807" cy="409615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F4002C0-4F93-C2FD-F145-964C05B82E44}"/>
              </a:ext>
            </a:extLst>
          </p:cNvPr>
          <p:cNvCxnSpPr/>
          <p:nvPr userDrawn="1"/>
        </p:nvCxnSpPr>
        <p:spPr>
          <a:xfrm>
            <a:off x="0" y="6400740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hlinkClick r:id="rId4"/>
            <a:extLst>
              <a:ext uri="{FF2B5EF4-FFF2-40B4-BE49-F238E27FC236}">
                <a16:creationId xmlns:a16="http://schemas.microsoft.com/office/drawing/2014/main" id="{6666671E-BAA4-5509-EA9F-30334E3677D1}"/>
              </a:ext>
            </a:extLst>
          </p:cNvPr>
          <p:cNvSpPr/>
          <p:nvPr userDrawn="1"/>
        </p:nvSpPr>
        <p:spPr>
          <a:xfrm>
            <a:off x="193748" y="6489926"/>
            <a:ext cx="289646" cy="297861"/>
          </a:xfrm>
          <a:prstGeom prst="ellipse">
            <a:avLst/>
          </a:prstGeom>
          <a:solidFill>
            <a:schemeClr val="tx1">
              <a:alpha val="0"/>
            </a:schemeClr>
          </a:solidFill>
          <a:ln>
            <a:solidFill>
              <a:srgbClr val="C7C1B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hlinkClick r:id="rId5"/>
            <a:extLst>
              <a:ext uri="{FF2B5EF4-FFF2-40B4-BE49-F238E27FC236}">
                <a16:creationId xmlns:a16="http://schemas.microsoft.com/office/drawing/2014/main" id="{59DA5CEF-57F1-014D-A433-C6ED885BE3BD}"/>
              </a:ext>
            </a:extLst>
          </p:cNvPr>
          <p:cNvSpPr/>
          <p:nvPr userDrawn="1"/>
        </p:nvSpPr>
        <p:spPr>
          <a:xfrm>
            <a:off x="608086" y="6489926"/>
            <a:ext cx="289646" cy="297861"/>
          </a:xfrm>
          <a:prstGeom prst="ellipse">
            <a:avLst/>
          </a:prstGeom>
          <a:solidFill>
            <a:schemeClr val="tx2">
              <a:alpha val="0"/>
            </a:schemeClr>
          </a:solidFill>
          <a:ln>
            <a:solidFill>
              <a:srgbClr val="C7C1B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hlinkClick r:id="rId6"/>
            <a:extLst>
              <a:ext uri="{FF2B5EF4-FFF2-40B4-BE49-F238E27FC236}">
                <a16:creationId xmlns:a16="http://schemas.microsoft.com/office/drawing/2014/main" id="{9FB2E9E1-9305-99FF-F067-A66028043B02}"/>
              </a:ext>
            </a:extLst>
          </p:cNvPr>
          <p:cNvSpPr/>
          <p:nvPr userDrawn="1"/>
        </p:nvSpPr>
        <p:spPr>
          <a:xfrm>
            <a:off x="1027163" y="6489926"/>
            <a:ext cx="289646" cy="297861"/>
          </a:xfrm>
          <a:prstGeom prst="ellipse">
            <a:avLst/>
          </a:prstGeom>
          <a:solidFill>
            <a:schemeClr val="tx2">
              <a:alpha val="0"/>
            </a:schemeClr>
          </a:solidFill>
          <a:ln>
            <a:solidFill>
              <a:srgbClr val="C7C1B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hlinkClick r:id="rId7"/>
            <a:extLst>
              <a:ext uri="{FF2B5EF4-FFF2-40B4-BE49-F238E27FC236}">
                <a16:creationId xmlns:a16="http://schemas.microsoft.com/office/drawing/2014/main" id="{812B636B-0003-F317-0996-27EC3815AA17}"/>
              </a:ext>
            </a:extLst>
          </p:cNvPr>
          <p:cNvSpPr/>
          <p:nvPr userDrawn="1"/>
        </p:nvSpPr>
        <p:spPr>
          <a:xfrm>
            <a:off x="1445869" y="6489926"/>
            <a:ext cx="289646" cy="297861"/>
          </a:xfrm>
          <a:prstGeom prst="ellipse">
            <a:avLst/>
          </a:prstGeom>
          <a:solidFill>
            <a:schemeClr val="tx2">
              <a:alpha val="0"/>
            </a:schemeClr>
          </a:solidFill>
          <a:ln>
            <a:solidFill>
              <a:srgbClr val="C7C1B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hlinkClick r:id="rId8"/>
            <a:extLst>
              <a:ext uri="{FF2B5EF4-FFF2-40B4-BE49-F238E27FC236}">
                <a16:creationId xmlns:a16="http://schemas.microsoft.com/office/drawing/2014/main" id="{47DC2508-E282-2AB8-E261-DC6F6525F8A5}"/>
              </a:ext>
            </a:extLst>
          </p:cNvPr>
          <p:cNvSpPr/>
          <p:nvPr userDrawn="1"/>
        </p:nvSpPr>
        <p:spPr>
          <a:xfrm>
            <a:off x="1860207" y="6489926"/>
            <a:ext cx="289646" cy="297861"/>
          </a:xfrm>
          <a:prstGeom prst="ellipse">
            <a:avLst/>
          </a:prstGeom>
          <a:solidFill>
            <a:schemeClr val="tx2">
              <a:alpha val="0"/>
            </a:schemeClr>
          </a:solidFill>
          <a:ln>
            <a:solidFill>
              <a:srgbClr val="C7C1B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64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8F3779-FCC5-4ACD-8481-80AAD7238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E87ADC-8701-421B-9836-384A9E99C4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9CB296-A357-451F-B27E-E867CFE662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175CAFE-028A-4EA8-896A-C50A3A6A9B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4D8483F-3A3D-4796-8AED-F2DD7BC18F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16EBDB7-FA44-4CE2-97EC-816667655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4BD09-F9BD-453D-B519-3D44EAC2AEC6}" type="datetimeFigureOut">
              <a:rPr lang="ko-KR" altLang="en-US" smtClean="0"/>
              <a:t>2025-10-16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F0E77F-E411-49A5-B524-DE70F43B7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2FC2D23-4592-4236-B3C6-2B5840E37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76831-59E0-4BB0-A903-74520EF1F7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541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BEE44A-2BE6-4244-B800-6C6BBB5FC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7F4807-7B6D-47EC-B920-227D5D4C0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4BD09-F9BD-453D-B519-3D44EAC2AEC6}" type="datetimeFigureOut">
              <a:rPr lang="ko-KR" altLang="en-US" smtClean="0"/>
              <a:t>2025-10-16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54D0F66-3341-489C-89C0-E17D12D49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F5FF51-DD60-4DE9-BB6D-997AC0A60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76831-59E0-4BB0-A903-74520EF1F7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434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DDA064-FF35-4BE3-ADC8-1A4BF80D6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4BD09-F9BD-453D-B519-3D44EAC2AEC6}" type="datetimeFigureOut">
              <a:rPr lang="ko-KR" altLang="en-US" smtClean="0"/>
              <a:t>2025-10-16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0107FB1-3780-463C-9431-CA259F80A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C689D5-B7B4-4274-9795-7EA34F1A1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76831-59E0-4BB0-A903-74520EF1F7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982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D0E011-1D07-4429-8674-D2B3D0693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12A41C-B44A-4DAB-BA5E-CCF828FD0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6344FE-764A-4130-8603-077EBE883A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F63FFE-4C3D-4EC7-8C40-844084A68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4BD09-F9BD-453D-B519-3D44EAC2AEC6}" type="datetimeFigureOut">
              <a:rPr lang="ko-KR" altLang="en-US" smtClean="0"/>
              <a:t>2025-10-16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EC30A0-646E-423F-BDFF-628BE56C4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CAE1C9-1DCC-486C-AFCC-3B8461EF3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76831-59E0-4BB0-A903-74520EF1F7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17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F15751-A245-4295-80CE-16E1BA1A8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514918B-1D6F-4169-BDC7-40D2174E40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307FC6A-6BA0-4AE4-950B-73D47B928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CBB882-5857-4D44-8AC9-D13F6A169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4BD09-F9BD-453D-B519-3D44EAC2AEC6}" type="datetimeFigureOut">
              <a:rPr lang="ko-KR" altLang="en-US" smtClean="0"/>
              <a:t>2025-10-16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A9B12E-55A8-4CE3-B157-AC0CE1732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C24946-F735-4BB7-BE9F-C48E0D516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76831-59E0-4BB0-A903-74520EF1F7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764549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26AF772-83C0-437C-87CE-2490374C8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3991FE-5B3D-4755-814A-EA7D4DF2AA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B9062F-7AB1-4140-8612-1AFBD88B58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4BD09-F9BD-453D-B519-3D44EAC2AEC6}" type="datetimeFigureOut">
              <a:rPr lang="ko-KR" altLang="en-US" smtClean="0"/>
              <a:t>2025-10-16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F10663-9E1E-4F1F-B27D-9AD9666C5C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2A5971-7C86-4005-BA8A-F28AE26EA9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76831-59E0-4BB0-A903-74520EF1F7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303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Relationship Id="rId5" Type="http://schemas.openxmlformats.org/officeDocument/2006/relationships/image" Target="../media/image31.png"  /><Relationship Id="rId6" Type="http://schemas.openxmlformats.org/officeDocument/2006/relationships/image" Target="../media/image32.png"  /><Relationship Id="rId7" Type="http://schemas.openxmlformats.org/officeDocument/2006/relationships/image" Target="../media/image33.png"  /><Relationship Id="rId8" Type="http://schemas.openxmlformats.org/officeDocument/2006/relationships/image" Target="../media/image3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10" Type="http://schemas.openxmlformats.org/officeDocument/2006/relationships/image" Target="../media/image43.png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Relationship Id="rId4" Type="http://schemas.openxmlformats.org/officeDocument/2006/relationships/image" Target="../media/image37.png"  /><Relationship Id="rId5" Type="http://schemas.openxmlformats.org/officeDocument/2006/relationships/image" Target="../media/image38.png"  /><Relationship Id="rId6" Type="http://schemas.openxmlformats.org/officeDocument/2006/relationships/image" Target="../media/image39.png"  /><Relationship Id="rId7" Type="http://schemas.openxmlformats.org/officeDocument/2006/relationships/image" Target="../media/image40.png"  /><Relationship Id="rId8" Type="http://schemas.openxmlformats.org/officeDocument/2006/relationships/image" Target="../media/image41.png"  /><Relationship Id="rId9" Type="http://schemas.openxmlformats.org/officeDocument/2006/relationships/image" Target="../media/image4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44.png"  /><Relationship Id="rId3" Type="http://schemas.openxmlformats.org/officeDocument/2006/relationships/image" Target="../media/image45.png"  /><Relationship Id="rId4" Type="http://schemas.openxmlformats.org/officeDocument/2006/relationships/image" Target="../media/image46.png"  /><Relationship Id="rId5" Type="http://schemas.openxmlformats.org/officeDocument/2006/relationships/image" Target="../media/image47.png"  /><Relationship Id="rId6" Type="http://schemas.openxmlformats.org/officeDocument/2006/relationships/image" Target="../media/image48.png"  /><Relationship Id="rId7" Type="http://schemas.openxmlformats.org/officeDocument/2006/relationships/image" Target="../media/image49.png"  /><Relationship Id="rId8" Type="http://schemas.openxmlformats.org/officeDocument/2006/relationships/image" Target="../media/image50.png"  /><Relationship Id="rId9" Type="http://schemas.openxmlformats.org/officeDocument/2006/relationships/image" Target="../media/image5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52.png"  /><Relationship Id="rId3" Type="http://schemas.openxmlformats.org/officeDocument/2006/relationships/image" Target="../media/image53.png"  /><Relationship Id="rId4" Type="http://schemas.openxmlformats.org/officeDocument/2006/relationships/image" Target="../media/image54.png"  /><Relationship Id="rId5" Type="http://schemas.openxmlformats.org/officeDocument/2006/relationships/image" Target="../media/image55.png"  /><Relationship Id="rId6" Type="http://schemas.openxmlformats.org/officeDocument/2006/relationships/image" Target="../media/image56.png"  /><Relationship Id="rId7" Type="http://schemas.openxmlformats.org/officeDocument/2006/relationships/image" Target="../media/image57.png"  /><Relationship Id="rId8" Type="http://schemas.openxmlformats.org/officeDocument/2006/relationships/image" Target="../media/image58.png"  /><Relationship Id="rId9" Type="http://schemas.openxmlformats.org/officeDocument/2006/relationships/image" Target="../media/image59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60.png"  /><Relationship Id="rId3" Type="http://schemas.openxmlformats.org/officeDocument/2006/relationships/image" Target="../media/image6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60.png"  /><Relationship Id="rId3" Type="http://schemas.openxmlformats.org/officeDocument/2006/relationships/image" Target="../media/image62.png"  /><Relationship Id="rId4" Type="http://schemas.openxmlformats.org/officeDocument/2006/relationships/image" Target="../media/image63.png"  /><Relationship Id="rId5" Type="http://schemas.openxmlformats.org/officeDocument/2006/relationships/image" Target="../media/image64.png"  /><Relationship Id="rId6" Type="http://schemas.openxmlformats.org/officeDocument/2006/relationships/image" Target="../media/image65.png"  /><Relationship Id="rId7" Type="http://schemas.openxmlformats.org/officeDocument/2006/relationships/image" Target="../media/image66.png"  /><Relationship Id="rId8" Type="http://schemas.openxmlformats.org/officeDocument/2006/relationships/image" Target="../media/image6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68.png"  /><Relationship Id="rId3" Type="http://schemas.openxmlformats.org/officeDocument/2006/relationships/image" Target="../media/image69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70.jpeg"  /><Relationship Id="rId3" Type="http://schemas.openxmlformats.org/officeDocument/2006/relationships/image" Target="../media/image7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72.png"  /><Relationship Id="rId3" Type="http://schemas.openxmlformats.org/officeDocument/2006/relationships/image" Target="../media/image73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74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6.jpeg"  /><Relationship Id="rId3" Type="http://schemas.openxmlformats.org/officeDocument/2006/relationships/image" Target="../media/image7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8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10" Type="http://schemas.openxmlformats.org/officeDocument/2006/relationships/image" Target="../media/image23.png"  /><Relationship Id="rId11" Type="http://schemas.microsoft.com/office/2007/relationships/hdphoto" Target="../embeddings/oleObject3.wdp"  /><Relationship Id="rId12" Type="http://schemas.openxmlformats.org/officeDocument/2006/relationships/image" Target="../media/image24.png"  /><Relationship Id="rId13" Type="http://schemas.microsoft.com/office/2007/relationships/hdphoto" Target="../embeddings/oleObject4.wdp"  /><Relationship Id="rId14" Type="http://schemas.openxmlformats.org/officeDocument/2006/relationships/image" Target="../media/image25.png"  /><Relationship Id="rId15" Type="http://schemas.microsoft.com/office/2007/relationships/hdphoto" Target="../embeddings/oleObject5.wdp"  /><Relationship Id="rId16" Type="http://schemas.openxmlformats.org/officeDocument/2006/relationships/image" Target="../media/image26.png"  /><Relationship Id="rId17" Type="http://schemas.microsoft.com/office/2007/relationships/hdphoto" Target="../embeddings/oleObject6.wdp"  /><Relationship Id="rId18" Type="http://schemas.openxmlformats.org/officeDocument/2006/relationships/image" Target="../media/image27.png"  /><Relationship Id="rId19" Type="http://schemas.microsoft.com/office/2007/relationships/hdphoto" Target="../embeddings/oleObject7.wdp"  /><Relationship Id="rId2" Type="http://schemas.openxmlformats.org/officeDocument/2006/relationships/image" Target="../media/image17.png"  /><Relationship Id="rId20" Type="http://schemas.openxmlformats.org/officeDocument/2006/relationships/image" Target="../media/image3.png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Relationship Id="rId5" Type="http://schemas.openxmlformats.org/officeDocument/2006/relationships/image" Target="../media/image20.png"  /><Relationship Id="rId6" Type="http://schemas.microsoft.com/office/2007/relationships/hdphoto" Target="../embeddings/oleObject1.wdp"  /><Relationship Id="rId7" Type="http://schemas.openxmlformats.org/officeDocument/2006/relationships/image" Target="../media/image21.png"  /><Relationship Id="rId8" Type="http://schemas.microsoft.com/office/2007/relationships/hdphoto" Target="../embeddings/oleObject2.wdp"  /><Relationship Id="rId9" Type="http://schemas.openxmlformats.org/officeDocument/2006/relationships/image" Target="../media/image2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image" Target="../media/image4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직사각형 1037">
            <a:extLst>
              <a:ext uri="{FF2B5EF4-FFF2-40B4-BE49-F238E27FC236}">
                <a16:creationId xmlns:a16="http://schemas.microsoft.com/office/drawing/2014/main" id="{56647DBB-D0E8-4238-BD44-0D90272D9A41}"/>
              </a:ext>
            </a:extLst>
          </p:cNvPr>
          <p:cNvSpPr/>
          <p:nvPr/>
        </p:nvSpPr>
        <p:spPr>
          <a:xfrm>
            <a:off x="0" y="482600"/>
            <a:ext cx="12192000" cy="5892800"/>
          </a:xfrm>
          <a:prstGeom prst="rect">
            <a:avLst/>
          </a:prstGeom>
          <a:solidFill>
            <a:srgbClr val="C2F4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폰트, 그래픽, 상징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191592C-F4AA-B804-C75E-3CF2918B14C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452" y="1839148"/>
            <a:ext cx="2053096" cy="3179704"/>
          </a:xfrm>
          <a:prstGeom prst="rect">
            <a:avLst/>
          </a:prstGeom>
        </p:spPr>
      </p:pic>
      <p:grpSp>
        <p:nvGrpSpPr>
          <p:cNvPr id="1042" name="그룹 1041">
            <a:extLst>
              <a:ext uri="{FF2B5EF4-FFF2-40B4-BE49-F238E27FC236}">
                <a16:creationId xmlns:a16="http://schemas.microsoft.com/office/drawing/2014/main" id="{84C4F1E0-DF37-4E5F-BE15-340694D016EE}"/>
              </a:ext>
            </a:extLst>
          </p:cNvPr>
          <p:cNvGrpSpPr/>
          <p:nvPr/>
        </p:nvGrpSpPr>
        <p:grpSpPr>
          <a:xfrm>
            <a:off x="8410123" y="4880665"/>
            <a:ext cx="3688358" cy="1408454"/>
            <a:chOff x="8168640" y="4709839"/>
            <a:chExt cx="4023360" cy="1408454"/>
          </a:xfrm>
        </p:grpSpPr>
        <p:sp>
          <p:nvSpPr>
            <p:cNvPr id="1040" name="TextBox 1039">
              <a:extLst>
                <a:ext uri="{FF2B5EF4-FFF2-40B4-BE49-F238E27FC236}">
                  <a16:creationId xmlns:a16="http://schemas.microsoft.com/office/drawing/2014/main" id="{560DA073-3A2B-4C7D-A6AB-952548B00084}"/>
                </a:ext>
              </a:extLst>
            </p:cNvPr>
            <p:cNvSpPr txBox="1"/>
            <p:nvPr/>
          </p:nvSpPr>
          <p:spPr>
            <a:xfrm>
              <a:off x="8168640" y="5230251"/>
              <a:ext cx="4023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atin typeface="Century Schoolbook" panose="02040604050505020304" pitchFamily="18" charset="0"/>
                </a:rPr>
                <a:t>Production </a:t>
              </a:r>
              <a:r>
                <a:rPr lang="en-US" altLang="ko-KR">
                  <a:latin typeface="Century Schoolbook" panose="02040604050505020304" pitchFamily="18" charset="0"/>
                </a:rPr>
                <a:t>: </a:t>
              </a:r>
              <a:r>
                <a:rPr lang="ko-KR" altLang="en-US" sz="1400" err="1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성득명</a:t>
              </a:r>
              <a:r>
                <a:rPr lang="en-US" altLang="ko-KR" sz="14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ko-KR" altLang="en-US" sz="14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빙승현</a:t>
              </a:r>
              <a:r>
                <a:rPr lang="en-US" altLang="ko-KR" sz="14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ko-KR" altLang="en-US" sz="14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지수정</a:t>
              </a:r>
              <a:r>
                <a:rPr lang="en-US" altLang="ko-KR" sz="14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ko-KR" altLang="en-US" sz="14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김태연</a:t>
              </a:r>
              <a:endParaRPr lang="ko-KR" altLang="en-US" sz="16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8B22C4B7-B03E-4EDA-8CF7-BA8BA0E53163}"/>
                </a:ext>
              </a:extLst>
            </p:cNvPr>
            <p:cNvSpPr txBox="1"/>
            <p:nvPr/>
          </p:nvSpPr>
          <p:spPr>
            <a:xfrm>
              <a:off x="8168640" y="5748961"/>
              <a:ext cx="4023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atin typeface="Century Schoolbook" panose="02040604050505020304" pitchFamily="18" charset="0"/>
                </a:rPr>
                <a:t>Production date </a:t>
              </a:r>
              <a:r>
                <a:rPr lang="en-US" altLang="ko-KR">
                  <a:latin typeface="Century Schoolbook" panose="02040604050505020304" pitchFamily="18" charset="0"/>
                </a:rPr>
                <a:t>: </a:t>
              </a:r>
              <a:r>
                <a:rPr lang="en-US" altLang="ko-KR" sz="14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25.09.22 ~ 25.10.14 </a:t>
              </a:r>
              <a:endParaRPr lang="ko-KR" altLang="en-US" sz="16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5F249B87-2788-4C7D-8BA3-0969328EAAE0}"/>
                </a:ext>
              </a:extLst>
            </p:cNvPr>
            <p:cNvSpPr txBox="1"/>
            <p:nvPr/>
          </p:nvSpPr>
          <p:spPr>
            <a:xfrm>
              <a:off x="8168640" y="4709839"/>
              <a:ext cx="4023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>
                  <a:latin typeface="Century Schoolbook" panose="02040604050505020304" pitchFamily="18" charset="0"/>
                </a:rPr>
                <a:t>Team</a:t>
              </a:r>
              <a:r>
                <a:rPr lang="ko-KR" altLang="en-US" sz="1600">
                  <a:latin typeface="Century Schoolbook" panose="02040604050505020304" pitchFamily="18" charset="0"/>
                </a:rPr>
                <a:t> </a:t>
              </a:r>
              <a:r>
                <a:rPr lang="en-US" altLang="ko-KR">
                  <a:latin typeface="Century Schoolbook" panose="02040604050505020304" pitchFamily="18" charset="0"/>
                </a:rPr>
                <a:t>: </a:t>
              </a:r>
              <a:r>
                <a:rPr lang="en-US" altLang="ko-KR" sz="1600">
                  <a:latin typeface="Century Schoolbook" panose="02040604050505020304" pitchFamily="18" charset="0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5</a:t>
              </a:r>
              <a:r>
                <a:rPr lang="en-US" altLang="ko-KR" sz="1400">
                  <a:latin typeface="Century Schoolbook" panose="02040604050505020304" pitchFamily="18" charset="0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Ping </a:t>
              </a:r>
              <a:r>
                <a:rPr lang="en-US" altLang="ko-KR" sz="1600" i="0">
                  <a:solidFill>
                    <a:srgbClr val="000000"/>
                  </a:solidFill>
                  <a:effectLst/>
                  <a:latin typeface="Century Schoolbook" panose="02040604050505020304" pitchFamily="18" charset="0"/>
                </a:rPr>
                <a:t>Mall</a:t>
              </a:r>
              <a:endParaRPr lang="ko-KR" altLang="en-US" sz="1600">
                <a:latin typeface="Century Schoolbook" panose="02040604050505020304" pitchFamily="18" charset="0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36C53BA-E79C-4FE5-A16D-0001ADC41A28}"/>
              </a:ext>
            </a:extLst>
          </p:cNvPr>
          <p:cNvGrpSpPr/>
          <p:nvPr/>
        </p:nvGrpSpPr>
        <p:grpSpPr>
          <a:xfrm>
            <a:off x="2586065" y="2479495"/>
            <a:ext cx="7019870" cy="1672780"/>
            <a:chOff x="2586065" y="2479495"/>
            <a:chExt cx="7019870" cy="1672780"/>
          </a:xfrm>
        </p:grpSpPr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F4CDC5B7-5E87-476D-89BD-98A6251FB5A6}"/>
                </a:ext>
              </a:extLst>
            </p:cNvPr>
            <p:cNvSpPr txBox="1"/>
            <p:nvPr/>
          </p:nvSpPr>
          <p:spPr>
            <a:xfrm>
              <a:off x="2586065" y="2705725"/>
              <a:ext cx="7019870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800" b="1">
                  <a:latin typeface="Felix Titling" panose="04060505060202020A04" pitchFamily="82" charset="0"/>
                </a:rPr>
                <a:t>OPICK SHOP</a:t>
              </a:r>
              <a:endParaRPr lang="ko-KR" altLang="en-US" sz="8800" b="1">
                <a:latin typeface="Felix Titling" panose="04060505060202020A04" pitchFamily="82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541C9E8-2302-56A1-421B-7266D484C449}"/>
                </a:ext>
              </a:extLst>
            </p:cNvPr>
            <p:cNvSpPr txBox="1"/>
            <p:nvPr/>
          </p:nvSpPr>
          <p:spPr>
            <a:xfrm>
              <a:off x="2586065" y="2479495"/>
              <a:ext cx="2536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Century Schoolbook" panose="02040604050505020304" pitchFamily="18" charset="0"/>
                </a:rPr>
                <a:t>Team project portfolio</a:t>
              </a:r>
              <a:endParaRPr lang="ko-KR" altLang="en-US">
                <a:latin typeface="Century Schoolbook" panose="020406040505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7144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661D0-3FC9-1A39-0019-937DC4DB1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E7C52862-317B-4B9F-B3E8-71913EE50131}"/>
              </a:ext>
            </a:extLst>
          </p:cNvPr>
          <p:cNvCxnSpPr>
            <a:cxnSpLocks/>
            <a:stCxn id="65" idx="2"/>
          </p:cNvCxnSpPr>
          <p:nvPr/>
        </p:nvCxnSpPr>
        <p:spPr>
          <a:xfrm rot="16200000" flipH="1">
            <a:off x="6794630" y="2503665"/>
            <a:ext cx="1588908" cy="3709624"/>
          </a:xfrm>
          <a:prstGeom prst="bentConnector2">
            <a:avLst/>
          </a:prstGeom>
          <a:ln w="38100">
            <a:solidFill>
              <a:srgbClr val="CEE6C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331041C-77FA-2E11-EEAB-059643163E7C}"/>
              </a:ext>
            </a:extLst>
          </p:cNvPr>
          <p:cNvSpPr txBox="1"/>
          <p:nvPr/>
        </p:nvSpPr>
        <p:spPr>
          <a:xfrm>
            <a:off x="3895528" y="314050"/>
            <a:ext cx="10823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 panose="02040604050505020304" pitchFamily="18" charset="0"/>
              </a:rPr>
              <a:t>Main page (2)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1794AF3-F5C6-42AD-881D-65EA7B4C5C16}"/>
              </a:ext>
            </a:extLst>
          </p:cNvPr>
          <p:cNvGrpSpPr/>
          <p:nvPr/>
        </p:nvGrpSpPr>
        <p:grpSpPr>
          <a:xfrm>
            <a:off x="138739" y="965809"/>
            <a:ext cx="1914723" cy="3416545"/>
            <a:chOff x="138739" y="965809"/>
            <a:chExt cx="1914723" cy="3416545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EDEA931C-A0BE-431C-8A35-2E19FD6C2724}"/>
                </a:ext>
              </a:extLst>
            </p:cNvPr>
            <p:cNvGrpSpPr/>
            <p:nvPr/>
          </p:nvGrpSpPr>
          <p:grpSpPr>
            <a:xfrm>
              <a:off x="138739" y="965809"/>
              <a:ext cx="1851986" cy="425221"/>
              <a:chOff x="138739" y="1096441"/>
              <a:chExt cx="1933923" cy="425221"/>
            </a:xfrm>
          </p:grpSpPr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8B901DBF-E407-4687-BF75-0CC24CFED9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384" y="1521662"/>
                <a:ext cx="1852278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0B26850-F138-4DEC-98CD-ADDEF3229470}"/>
                  </a:ext>
                </a:extLst>
              </p:cNvPr>
              <p:cNvSpPr txBox="1"/>
              <p:nvPr/>
            </p:nvSpPr>
            <p:spPr>
              <a:xfrm>
                <a:off x="138739" y="1096441"/>
                <a:ext cx="1258678" cy="353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700">
                    <a:latin typeface="Century Schoolbook" panose="02040604050505020304" pitchFamily="18" charset="0"/>
                  </a:rPr>
                  <a:t>Categories</a:t>
                </a:r>
                <a:endParaRPr lang="ko-KR" altLang="en-US" sz="1700">
                  <a:latin typeface="Century Schoolbook" panose="02040604050505020304" pitchFamily="18" charset="0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4DD2D01A-CBAA-4FFE-9BA8-022CC8A41C76}"/>
                </a:ext>
              </a:extLst>
            </p:cNvPr>
            <p:cNvGrpSpPr/>
            <p:nvPr/>
          </p:nvGrpSpPr>
          <p:grpSpPr>
            <a:xfrm>
              <a:off x="243514" y="1925096"/>
              <a:ext cx="1809947" cy="318389"/>
              <a:chOff x="243514" y="2207962"/>
              <a:chExt cx="1809947" cy="318389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75810AC-A4A9-4B90-AE35-8B003720E73E}"/>
                  </a:ext>
                </a:extLst>
              </p:cNvPr>
              <p:cNvSpPr txBox="1"/>
              <p:nvPr/>
            </p:nvSpPr>
            <p:spPr>
              <a:xfrm>
                <a:off x="243514" y="2207962"/>
                <a:ext cx="12025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Project Plan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CAD99ED-2723-4186-8F54-73D04140FB77}"/>
                  </a:ext>
                </a:extLst>
              </p:cNvPr>
              <p:cNvSpPr txBox="1"/>
              <p:nvPr/>
            </p:nvSpPr>
            <p:spPr>
              <a:xfrm rot="5400000">
                <a:off x="1768928" y="2241817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EE545AC5-711A-4320-A800-6ECD0B3F708D}"/>
                </a:ext>
              </a:extLst>
            </p:cNvPr>
            <p:cNvGrpSpPr/>
            <p:nvPr/>
          </p:nvGrpSpPr>
          <p:grpSpPr>
            <a:xfrm>
              <a:off x="243514" y="1488935"/>
              <a:ext cx="1809948" cy="322706"/>
              <a:chOff x="243514" y="1488935"/>
              <a:chExt cx="1809948" cy="322706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ECD43FD-2285-4EDD-AA55-B63BD8FAB7A8}"/>
                  </a:ext>
                </a:extLst>
              </p:cNvPr>
              <p:cNvSpPr txBox="1"/>
              <p:nvPr/>
            </p:nvSpPr>
            <p:spPr>
              <a:xfrm>
                <a:off x="243514" y="1488935"/>
                <a:ext cx="12250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Introduction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AB872FA-3B68-4453-BB52-62E0C5F2EFE8}"/>
                  </a:ext>
                </a:extLst>
              </p:cNvPr>
              <p:cNvSpPr txBox="1"/>
              <p:nvPr/>
            </p:nvSpPr>
            <p:spPr>
              <a:xfrm rot="5400000">
                <a:off x="1768929" y="1527107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A51274FB-FF29-47C7-B1C6-EC8D358D66E3}"/>
                </a:ext>
              </a:extLst>
            </p:cNvPr>
            <p:cNvCxnSpPr>
              <a:cxnSpLocks/>
            </p:cNvCxnSpPr>
            <p:nvPr/>
          </p:nvCxnSpPr>
          <p:spPr>
            <a:xfrm>
              <a:off x="485932" y="2904200"/>
              <a:ext cx="767475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123488AA-1084-4185-AFC5-969077E1E481}"/>
                </a:ext>
              </a:extLst>
            </p:cNvPr>
            <p:cNvGrpSpPr/>
            <p:nvPr/>
          </p:nvGrpSpPr>
          <p:grpSpPr>
            <a:xfrm>
              <a:off x="243514" y="3636756"/>
              <a:ext cx="1796979" cy="324495"/>
              <a:chOff x="243514" y="2991848"/>
              <a:chExt cx="1796979" cy="324495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D784ECB-CE49-4208-88BA-82BE69EFEB83}"/>
                  </a:ext>
                </a:extLst>
              </p:cNvPr>
              <p:cNvSpPr txBox="1"/>
              <p:nvPr/>
            </p:nvSpPr>
            <p:spPr>
              <a:xfrm>
                <a:off x="243514" y="2991848"/>
                <a:ext cx="10999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Evaluation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3001A1A-CF0C-47DF-8B88-1D9EA3824B74}"/>
                  </a:ext>
                </a:extLst>
              </p:cNvPr>
              <p:cNvSpPr txBox="1"/>
              <p:nvPr/>
            </p:nvSpPr>
            <p:spPr>
              <a:xfrm rot="5400000">
                <a:off x="1755960" y="3031809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31290A4-3DC4-4C82-9EF0-1D0742B0BB87}"/>
                </a:ext>
              </a:extLst>
            </p:cNvPr>
            <p:cNvSpPr txBox="1"/>
            <p:nvPr/>
          </p:nvSpPr>
          <p:spPr>
            <a:xfrm>
              <a:off x="243514" y="4074577"/>
              <a:ext cx="718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latin typeface="Century Schoolbook" panose="02040604050505020304" pitchFamily="18" charset="0"/>
                </a:rPr>
                <a:t>Finish</a:t>
              </a:r>
              <a:endParaRPr lang="ko-KR" altLang="en-US" sz="1400">
                <a:latin typeface="Century Schoolbook" panose="02040604050505020304" pitchFamily="18" charset="0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2D8E455-42DD-4606-BA70-BA8DB3B0EF95}"/>
                </a:ext>
              </a:extLst>
            </p:cNvPr>
            <p:cNvGrpSpPr/>
            <p:nvPr/>
          </p:nvGrpSpPr>
          <p:grpSpPr>
            <a:xfrm>
              <a:off x="241244" y="2346977"/>
              <a:ext cx="1776165" cy="1162910"/>
              <a:chOff x="241244" y="2346977"/>
              <a:chExt cx="1776165" cy="1162910"/>
            </a:xfrm>
          </p:grpSpPr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0033FC90-FEA5-450B-AEAF-ECDE01236378}"/>
                  </a:ext>
                </a:extLst>
              </p:cNvPr>
              <p:cNvGrpSpPr/>
              <p:nvPr/>
            </p:nvGrpSpPr>
            <p:grpSpPr>
              <a:xfrm>
                <a:off x="241244" y="2346977"/>
                <a:ext cx="1776165" cy="597720"/>
                <a:chOff x="2351819" y="1926256"/>
                <a:chExt cx="1776165" cy="597720"/>
              </a:xfrm>
            </p:grpSpPr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0EA71B31-A9FA-4F0F-9FC2-B7C626465EBC}"/>
                    </a:ext>
                  </a:extLst>
                </p:cNvPr>
                <p:cNvGrpSpPr/>
                <p:nvPr/>
              </p:nvGrpSpPr>
              <p:grpSpPr>
                <a:xfrm>
                  <a:off x="2351819" y="1926256"/>
                  <a:ext cx="1776165" cy="323735"/>
                  <a:chOff x="243514" y="2554027"/>
                  <a:chExt cx="1776165" cy="323735"/>
                </a:xfrm>
              </p:grpSpPr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C1B44F0F-D160-4A72-BBF7-06BE4DF479FE}"/>
                      </a:ext>
                    </a:extLst>
                  </p:cNvPr>
                  <p:cNvSpPr txBox="1"/>
                  <p:nvPr/>
                </p:nvSpPr>
                <p:spPr>
                  <a:xfrm>
                    <a:off x="243514" y="2554027"/>
                    <a:ext cx="152157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400">
                        <a:latin typeface="Century Schoolbook" panose="02040604050505020304" pitchFamily="18" charset="0"/>
                      </a:rPr>
                      <a:t>Implementation</a:t>
                    </a:r>
                    <a:endParaRPr lang="ko-KR" altLang="en-US" sz="1400">
                      <a:latin typeface="Century Schoolbook" panose="02040604050505020304" pitchFamily="18" charset="0"/>
                    </a:endParaRP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F011F9ED-AB8D-46DF-BBDB-CFC5DE35F838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735146" y="2593228"/>
                    <a:ext cx="29206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/>
                      <a:t>&gt;</a:t>
                    </a:r>
                    <a:endParaRPr lang="ko-KR" altLang="en-US" sz="1200"/>
                  </a:p>
                </p:txBody>
              </p:sp>
            </p:grp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71BF15C1-52C0-4A9F-ADC1-2571BC1BBDB1}"/>
                    </a:ext>
                  </a:extLst>
                </p:cNvPr>
                <p:cNvSpPr txBox="1"/>
                <p:nvPr/>
              </p:nvSpPr>
              <p:spPr>
                <a:xfrm>
                  <a:off x="2496437" y="2262366"/>
                  <a:ext cx="107993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100">
                      <a:solidFill>
                        <a:schemeClr val="accent6">
                          <a:lumMod val="75000"/>
                        </a:schemeClr>
                      </a:solidFill>
                      <a:latin typeface="Century Schoolbook" panose="02040604050505020304" pitchFamily="18" charset="0"/>
                    </a:rPr>
                    <a:t>- Main page</a:t>
                  </a:r>
                  <a:endParaRPr lang="ko-KR" altLang="en-US" sz="1100">
                    <a:solidFill>
                      <a:schemeClr val="accent6">
                        <a:lumMod val="75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41ACE2B-8258-4C45-9CAE-CDB669A49258}"/>
                  </a:ext>
                </a:extLst>
              </p:cNvPr>
              <p:cNvSpPr txBox="1"/>
              <p:nvPr/>
            </p:nvSpPr>
            <p:spPr>
              <a:xfrm>
                <a:off x="385862" y="2965472"/>
                <a:ext cx="13516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Schoolbook" panose="02040604050505020304" pitchFamily="18" charset="0"/>
                  </a:rPr>
                  <a:t>- Sign in / Sign up</a:t>
                </a:r>
                <a:endParaRPr lang="ko-KR" altLang="en-US" sz="11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ABC71E9-78FF-4AD6-9B6B-01612C1F6EE1}"/>
                  </a:ext>
                </a:extLst>
              </p:cNvPr>
              <p:cNvSpPr txBox="1"/>
              <p:nvPr/>
            </p:nvSpPr>
            <p:spPr>
              <a:xfrm>
                <a:off x="385862" y="3248277"/>
                <a:ext cx="86754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Schoolbook" panose="02040604050505020304" pitchFamily="18" charset="0"/>
                  </a:rPr>
                  <a:t>- Sub page</a:t>
                </a:r>
                <a:endParaRPr lang="ko-KR" altLang="en-US" sz="11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Schoolbook" panose="02040604050505020304" pitchFamily="18" charset="0"/>
                </a:endParaRPr>
              </a:p>
            </p:txBody>
          </p:sp>
        </p:grp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7359628C-56A8-4D29-AE6D-5D2955277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668" y="1368915"/>
            <a:ext cx="1795794" cy="2189210"/>
          </a:xfrm>
          <a:prstGeom prst="rect">
            <a:avLst/>
          </a:prstGeom>
          <a:ln>
            <a:solidFill>
              <a:srgbClr val="8AC62A"/>
            </a:solidFill>
          </a:ln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40531E2-B15C-422A-87A9-C3A6987E4364}"/>
              </a:ext>
            </a:extLst>
          </p:cNvPr>
          <p:cNvCxnSpPr>
            <a:cxnSpLocks/>
          </p:cNvCxnSpPr>
          <p:nvPr/>
        </p:nvCxnSpPr>
        <p:spPr>
          <a:xfrm>
            <a:off x="4460271" y="2524879"/>
            <a:ext cx="301349" cy="0"/>
          </a:xfrm>
          <a:prstGeom prst="straightConnector1">
            <a:avLst/>
          </a:prstGeom>
          <a:ln w="28575">
            <a:solidFill>
              <a:srgbClr val="8AC6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그림 64">
            <a:extLst>
              <a:ext uri="{FF2B5EF4-FFF2-40B4-BE49-F238E27FC236}">
                <a16:creationId xmlns:a16="http://schemas.microsoft.com/office/drawing/2014/main" id="{C947FEEF-6B51-428F-8706-53C0C0DF86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0"/>
          <a:stretch/>
        </p:blipFill>
        <p:spPr>
          <a:xfrm>
            <a:off x="4820889" y="1336432"/>
            <a:ext cx="1826765" cy="2227591"/>
          </a:xfrm>
          <a:prstGeom prst="rect">
            <a:avLst/>
          </a:prstGeom>
          <a:ln>
            <a:solidFill>
              <a:srgbClr val="8AC62A"/>
            </a:solidFill>
          </a:ln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98B48EFD-C10A-4610-AE73-52FC69685D23}"/>
              </a:ext>
            </a:extLst>
          </p:cNvPr>
          <p:cNvGrpSpPr/>
          <p:nvPr/>
        </p:nvGrpSpPr>
        <p:grpSpPr>
          <a:xfrm>
            <a:off x="2469034" y="4017974"/>
            <a:ext cx="4299764" cy="1802619"/>
            <a:chOff x="2310389" y="4014505"/>
            <a:chExt cx="4299764" cy="180261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BB2B18A-807A-43FC-9BCC-3DCB407E54DD}"/>
                </a:ext>
              </a:extLst>
            </p:cNvPr>
            <p:cNvSpPr/>
            <p:nvPr/>
          </p:nvSpPr>
          <p:spPr>
            <a:xfrm>
              <a:off x="2310389" y="4014505"/>
              <a:ext cx="4299764" cy="1802616"/>
            </a:xfrm>
            <a:prstGeom prst="rect">
              <a:avLst/>
            </a:prstGeom>
            <a:solidFill>
              <a:srgbClr val="E2F0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B0912A8-41B5-4207-A883-94DEBEEFD89F}"/>
                </a:ext>
              </a:extLst>
            </p:cNvPr>
            <p:cNvSpPr txBox="1"/>
            <p:nvPr/>
          </p:nvSpPr>
          <p:spPr>
            <a:xfrm>
              <a:off x="2310389" y="4024004"/>
              <a:ext cx="4299764" cy="1793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b="1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마이페이지</a:t>
              </a:r>
              <a:endParaRPr lang="en-US" altLang="ko-KR" sz="105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로그인 후 오른쪽 상단의 </a:t>
              </a:r>
              <a:r>
                <a:rPr lang="en-US" altLang="ko-KR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‘</a:t>
              </a:r>
              <a:r>
                <a:rPr lang="ko-KR" altLang="en-US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마이페이지</a:t>
              </a:r>
              <a:r>
                <a:rPr lang="en-US" altLang="ko-KR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’ </a:t>
              </a:r>
              <a:r>
                <a:rPr lang="ko-KR" altLang="en-US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클릭 시 본인의 개인정보 변경과</a:t>
              </a:r>
              <a:r>
                <a:rPr lang="en-US" altLang="ko-KR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ko-KR" altLang="en-US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상품 등록</a:t>
              </a:r>
              <a:r>
                <a:rPr lang="en-US" altLang="ko-KR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, </a:t>
              </a:r>
              <a:r>
                <a:rPr lang="ko-KR" altLang="en-US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댓글 기록 조회가 가능하도록 기능 구현</a:t>
              </a:r>
              <a:r>
                <a:rPr lang="en-US" altLang="ko-KR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.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상품</a:t>
              </a:r>
              <a:r>
                <a:rPr lang="en-US" altLang="ko-KR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ko-KR" altLang="en-US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등록</a:t>
              </a:r>
              <a:r>
                <a:rPr lang="en-US" altLang="ko-KR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ko-KR" altLang="en-US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버튼을 누르면 상품 등록 페이지로 넘어가도록 설정</a:t>
              </a:r>
              <a:r>
                <a:rPr lang="en-US" altLang="ko-KR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US" altLang="ko-KR" sz="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50" b="1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상품등록 페이지</a:t>
              </a:r>
              <a:endParaRPr lang="en-US" altLang="ko-KR" sz="105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제목</a:t>
              </a:r>
              <a:r>
                <a:rPr lang="en-US" altLang="ko-KR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,</a:t>
              </a:r>
              <a:r>
                <a:rPr lang="ko-KR" altLang="en-US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할인율</a:t>
              </a:r>
              <a:r>
                <a:rPr lang="en-US" altLang="ko-KR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, </a:t>
              </a:r>
              <a:r>
                <a:rPr lang="ko-KR" altLang="en-US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가격</a:t>
              </a:r>
              <a:r>
                <a:rPr lang="en-US" altLang="ko-KR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, </a:t>
              </a:r>
              <a:r>
                <a:rPr lang="ko-KR" altLang="en-US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카테고리 선택</a:t>
              </a:r>
              <a:r>
                <a:rPr lang="en-US" altLang="ko-KR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, </a:t>
              </a:r>
              <a:r>
                <a:rPr lang="ko-KR" altLang="en-US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이미지 업로드 기능 구현</a:t>
              </a:r>
              <a:r>
                <a:rPr lang="en-US" altLang="ko-KR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.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상품 등록을 하면 </a:t>
              </a:r>
              <a:r>
                <a:rPr lang="en-US" altLang="ko-KR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‘</a:t>
              </a:r>
              <a:r>
                <a:rPr lang="ko-KR" altLang="en-US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마이페이지</a:t>
              </a:r>
              <a:r>
                <a:rPr lang="en-US" altLang="ko-KR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’ –&gt; ‘</a:t>
              </a:r>
              <a:r>
                <a:rPr lang="ko-KR" altLang="en-US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상품 등록 기록 조회</a:t>
              </a:r>
              <a:r>
                <a:rPr lang="en-US" altLang="ko-KR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’ </a:t>
              </a:r>
              <a:r>
                <a:rPr lang="ko-KR" altLang="en-US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칸 추가</a:t>
              </a:r>
              <a:r>
                <a:rPr lang="en-US" altLang="ko-KR" sz="10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.</a:t>
              </a: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33F42FA7-DAB3-4728-B187-741B0294F12C}"/>
              </a:ext>
            </a:extLst>
          </p:cNvPr>
          <p:cNvGrpSpPr/>
          <p:nvPr/>
        </p:nvGrpSpPr>
        <p:grpSpPr>
          <a:xfrm>
            <a:off x="9452032" y="1986302"/>
            <a:ext cx="2494554" cy="4176549"/>
            <a:chOff x="6742579" y="1140518"/>
            <a:chExt cx="2494554" cy="4176549"/>
          </a:xfrm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C2B527FC-7B89-4F62-AF04-9458B604F340}"/>
                </a:ext>
              </a:extLst>
            </p:cNvPr>
            <p:cNvSpPr/>
            <p:nvPr/>
          </p:nvSpPr>
          <p:spPr>
            <a:xfrm>
              <a:off x="6742579" y="1140518"/>
              <a:ext cx="2494554" cy="417654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2F8719B4-AB16-4C0B-AAC2-24500D944AE3}"/>
                </a:ext>
              </a:extLst>
            </p:cNvPr>
            <p:cNvGrpSpPr/>
            <p:nvPr/>
          </p:nvGrpSpPr>
          <p:grpSpPr>
            <a:xfrm>
              <a:off x="6817269" y="1228043"/>
              <a:ext cx="2333699" cy="3998078"/>
              <a:chOff x="7238835" y="1189873"/>
              <a:chExt cx="2333699" cy="3998078"/>
            </a:xfrm>
          </p:grpSpPr>
          <p:pic>
            <p:nvPicPr>
              <p:cNvPr id="133" name="그림 132">
                <a:extLst>
                  <a:ext uri="{FF2B5EF4-FFF2-40B4-BE49-F238E27FC236}">
                    <a16:creationId xmlns:a16="http://schemas.microsoft.com/office/drawing/2014/main" id="{D14AB412-6C99-42DA-8969-ACF26CFCF2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38835" y="1189873"/>
                <a:ext cx="2333699" cy="1940678"/>
              </a:xfrm>
              <a:prstGeom prst="rect">
                <a:avLst/>
              </a:prstGeom>
            </p:spPr>
          </p:pic>
          <p:pic>
            <p:nvPicPr>
              <p:cNvPr id="134" name="그림 133">
                <a:extLst>
                  <a:ext uri="{FF2B5EF4-FFF2-40B4-BE49-F238E27FC236}">
                    <a16:creationId xmlns:a16="http://schemas.microsoft.com/office/drawing/2014/main" id="{BA0BF83F-DC4D-4AA9-9F70-1383D2AA80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40587" y="2978980"/>
                <a:ext cx="2331947" cy="1931106"/>
              </a:xfrm>
              <a:prstGeom prst="rect">
                <a:avLst/>
              </a:prstGeom>
            </p:spPr>
          </p:pic>
          <p:pic>
            <p:nvPicPr>
              <p:cNvPr id="135" name="그림 134">
                <a:extLst>
                  <a:ext uri="{FF2B5EF4-FFF2-40B4-BE49-F238E27FC236}">
                    <a16:creationId xmlns:a16="http://schemas.microsoft.com/office/drawing/2014/main" id="{7D883141-0120-4772-A659-E05730D6BF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12719" b="18926"/>
              <a:stretch/>
            </p:blipFill>
            <p:spPr>
              <a:xfrm>
                <a:off x="7240587" y="4396709"/>
                <a:ext cx="2331947" cy="791242"/>
              </a:xfrm>
              <a:prstGeom prst="rect">
                <a:avLst/>
              </a:prstGeom>
            </p:spPr>
          </p:pic>
        </p:grpSp>
      </p:grp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2DD2FB5D-0113-4086-9C96-6AF5DB186351}"/>
              </a:ext>
            </a:extLst>
          </p:cNvPr>
          <p:cNvCxnSpPr>
            <a:cxnSpLocks/>
            <a:stCxn id="16" idx="0"/>
            <a:endCxn id="128" idx="0"/>
          </p:cNvCxnSpPr>
          <p:nvPr/>
        </p:nvCxnSpPr>
        <p:spPr>
          <a:xfrm rot="5400000" flipH="1" flipV="1">
            <a:off x="5746977" y="-986347"/>
            <a:ext cx="118851" cy="4591675"/>
          </a:xfrm>
          <a:prstGeom prst="bentConnector3">
            <a:avLst>
              <a:gd name="adj1" fmla="val 370703"/>
            </a:avLst>
          </a:prstGeom>
          <a:ln w="38100">
            <a:solidFill>
              <a:srgbClr val="CEE6C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1FCCBFAF-344D-4C2B-84DA-4A1BE8582CC8}"/>
              </a:ext>
            </a:extLst>
          </p:cNvPr>
          <p:cNvGrpSpPr/>
          <p:nvPr/>
        </p:nvGrpSpPr>
        <p:grpSpPr>
          <a:xfrm>
            <a:off x="6854963" y="1250064"/>
            <a:ext cx="2494554" cy="2805726"/>
            <a:chOff x="6830469" y="1138808"/>
            <a:chExt cx="2494554" cy="2805726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1DA8D1E-169F-4CA7-AC5F-5B1C058625BD}"/>
                </a:ext>
              </a:extLst>
            </p:cNvPr>
            <p:cNvSpPr/>
            <p:nvPr/>
          </p:nvSpPr>
          <p:spPr>
            <a:xfrm>
              <a:off x="6830469" y="1138808"/>
              <a:ext cx="2494554" cy="280572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F9D2BD0C-61F5-4D22-9F82-57B64F5F4001}"/>
                </a:ext>
              </a:extLst>
            </p:cNvPr>
            <p:cNvGrpSpPr/>
            <p:nvPr/>
          </p:nvGrpSpPr>
          <p:grpSpPr>
            <a:xfrm>
              <a:off x="6909305" y="1232255"/>
              <a:ext cx="2336881" cy="2642223"/>
              <a:chOff x="3067166" y="-1003690"/>
              <a:chExt cx="5145020" cy="5817278"/>
            </a:xfrm>
          </p:grpSpPr>
          <p:pic>
            <p:nvPicPr>
              <p:cNvPr id="151" name="그림 150">
                <a:extLst>
                  <a:ext uri="{FF2B5EF4-FFF2-40B4-BE49-F238E27FC236}">
                    <a16:creationId xmlns:a16="http://schemas.microsoft.com/office/drawing/2014/main" id="{D19598EA-204D-4888-92CB-C0911A0D0E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r="11083"/>
              <a:stretch/>
            </p:blipFill>
            <p:spPr>
              <a:xfrm>
                <a:off x="3067166" y="-1003690"/>
                <a:ext cx="5145020" cy="2937506"/>
              </a:xfrm>
              <a:prstGeom prst="rect">
                <a:avLst/>
              </a:prstGeom>
            </p:spPr>
          </p:pic>
          <p:pic>
            <p:nvPicPr>
              <p:cNvPr id="147" name="그림 146">
                <a:extLst>
                  <a:ext uri="{FF2B5EF4-FFF2-40B4-BE49-F238E27FC236}">
                    <a16:creationId xmlns:a16="http://schemas.microsoft.com/office/drawing/2014/main" id="{43CAD720-F582-4692-90A3-50C0F90910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1652"/>
              <a:stretch/>
            </p:blipFill>
            <p:spPr>
              <a:xfrm>
                <a:off x="3067166" y="1883315"/>
                <a:ext cx="5145020" cy="293027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62944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661D0-3FC9-1A39-0019-937DC4DB1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31041C-77FA-2E11-EEAB-059643163E7C}"/>
              </a:ext>
            </a:extLst>
          </p:cNvPr>
          <p:cNvSpPr txBox="1"/>
          <p:nvPr/>
        </p:nvSpPr>
        <p:spPr>
          <a:xfrm>
            <a:off x="3895528" y="314050"/>
            <a:ext cx="10823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 panose="02040604050505020304" pitchFamily="18" charset="0"/>
              </a:rPr>
              <a:t>Main page (3)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B485EDD-756E-4393-BD61-4870908DD602}"/>
              </a:ext>
            </a:extLst>
          </p:cNvPr>
          <p:cNvGrpSpPr/>
          <p:nvPr/>
        </p:nvGrpSpPr>
        <p:grpSpPr>
          <a:xfrm>
            <a:off x="138739" y="965809"/>
            <a:ext cx="1914723" cy="3416545"/>
            <a:chOff x="138739" y="965809"/>
            <a:chExt cx="1914723" cy="3416545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7B7BA54A-AE6D-44F0-B491-5C981CC9ACE6}"/>
                </a:ext>
              </a:extLst>
            </p:cNvPr>
            <p:cNvGrpSpPr/>
            <p:nvPr/>
          </p:nvGrpSpPr>
          <p:grpSpPr>
            <a:xfrm>
              <a:off x="138739" y="965809"/>
              <a:ext cx="1851986" cy="425221"/>
              <a:chOff x="138739" y="1096441"/>
              <a:chExt cx="1933923" cy="425221"/>
            </a:xfrm>
          </p:grpSpPr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A0FF8287-60AA-481D-BE2E-2D501D6B1E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384" y="1521662"/>
                <a:ext cx="1852278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2179CB1-197E-4E6F-B558-A90BB179CF62}"/>
                  </a:ext>
                </a:extLst>
              </p:cNvPr>
              <p:cNvSpPr txBox="1"/>
              <p:nvPr/>
            </p:nvSpPr>
            <p:spPr>
              <a:xfrm>
                <a:off x="138739" y="1096441"/>
                <a:ext cx="1258678" cy="353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700">
                    <a:latin typeface="Century Schoolbook" panose="02040604050505020304" pitchFamily="18" charset="0"/>
                  </a:rPr>
                  <a:t>Categories</a:t>
                </a:r>
                <a:endParaRPr lang="ko-KR" altLang="en-US" sz="1700">
                  <a:latin typeface="Century Schoolbook" panose="02040604050505020304" pitchFamily="18" charset="0"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94BC379E-123D-46E5-B48B-4924F66F61E2}"/>
                </a:ext>
              </a:extLst>
            </p:cNvPr>
            <p:cNvGrpSpPr/>
            <p:nvPr/>
          </p:nvGrpSpPr>
          <p:grpSpPr>
            <a:xfrm>
              <a:off x="243514" y="1925096"/>
              <a:ext cx="1809947" cy="318389"/>
              <a:chOff x="243514" y="2207962"/>
              <a:chExt cx="1809947" cy="318389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DC4E783-4F2F-4305-B843-20C720DF5749}"/>
                  </a:ext>
                </a:extLst>
              </p:cNvPr>
              <p:cNvSpPr txBox="1"/>
              <p:nvPr/>
            </p:nvSpPr>
            <p:spPr>
              <a:xfrm>
                <a:off x="243514" y="2207962"/>
                <a:ext cx="12025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Project Plan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EAACBDA-12DD-4A6B-ADBB-F04F330400C2}"/>
                  </a:ext>
                </a:extLst>
              </p:cNvPr>
              <p:cNvSpPr txBox="1"/>
              <p:nvPr/>
            </p:nvSpPr>
            <p:spPr>
              <a:xfrm rot="5400000">
                <a:off x="1768928" y="2241817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02ED37A2-EFF7-4472-ACD3-91B5E07689DB}"/>
                </a:ext>
              </a:extLst>
            </p:cNvPr>
            <p:cNvGrpSpPr/>
            <p:nvPr/>
          </p:nvGrpSpPr>
          <p:grpSpPr>
            <a:xfrm>
              <a:off x="243514" y="1488935"/>
              <a:ext cx="1809948" cy="322706"/>
              <a:chOff x="243514" y="1488935"/>
              <a:chExt cx="1809948" cy="322706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7940CBF-5FF4-49E8-B110-5C0F90DC7708}"/>
                  </a:ext>
                </a:extLst>
              </p:cNvPr>
              <p:cNvSpPr txBox="1"/>
              <p:nvPr/>
            </p:nvSpPr>
            <p:spPr>
              <a:xfrm>
                <a:off x="243514" y="1488935"/>
                <a:ext cx="12250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Introduction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9899E72-7036-459F-86E9-835307DF0FCD}"/>
                  </a:ext>
                </a:extLst>
              </p:cNvPr>
              <p:cNvSpPr txBox="1"/>
              <p:nvPr/>
            </p:nvSpPr>
            <p:spPr>
              <a:xfrm rot="5400000">
                <a:off x="1768929" y="1527107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A6EBACDC-AFA2-4751-ACD3-FB98ACE466A5}"/>
                </a:ext>
              </a:extLst>
            </p:cNvPr>
            <p:cNvCxnSpPr>
              <a:cxnSpLocks/>
            </p:cNvCxnSpPr>
            <p:nvPr/>
          </p:nvCxnSpPr>
          <p:spPr>
            <a:xfrm>
              <a:off x="485932" y="2904200"/>
              <a:ext cx="767475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44B2E93E-72F0-41DA-B72F-A928BA890EEB}"/>
                </a:ext>
              </a:extLst>
            </p:cNvPr>
            <p:cNvGrpSpPr/>
            <p:nvPr/>
          </p:nvGrpSpPr>
          <p:grpSpPr>
            <a:xfrm>
              <a:off x="243514" y="3636756"/>
              <a:ext cx="1796979" cy="324495"/>
              <a:chOff x="243514" y="2991848"/>
              <a:chExt cx="1796979" cy="324495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A35ADD0-7D75-4362-9A68-3931069BE5C8}"/>
                  </a:ext>
                </a:extLst>
              </p:cNvPr>
              <p:cNvSpPr txBox="1"/>
              <p:nvPr/>
            </p:nvSpPr>
            <p:spPr>
              <a:xfrm>
                <a:off x="243514" y="2991848"/>
                <a:ext cx="10999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Evaluation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4C8D5CF-4FE3-44C7-B083-1ECDDC91132A}"/>
                  </a:ext>
                </a:extLst>
              </p:cNvPr>
              <p:cNvSpPr txBox="1"/>
              <p:nvPr/>
            </p:nvSpPr>
            <p:spPr>
              <a:xfrm rot="5400000">
                <a:off x="1755960" y="3031809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B72A871-618D-4DE7-9CEC-391B0792D929}"/>
                </a:ext>
              </a:extLst>
            </p:cNvPr>
            <p:cNvSpPr txBox="1"/>
            <p:nvPr/>
          </p:nvSpPr>
          <p:spPr>
            <a:xfrm>
              <a:off x="243514" y="4074577"/>
              <a:ext cx="718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latin typeface="Century Schoolbook" panose="02040604050505020304" pitchFamily="18" charset="0"/>
                </a:rPr>
                <a:t>Finish</a:t>
              </a:r>
              <a:endParaRPr lang="ko-KR" altLang="en-US" sz="1400">
                <a:latin typeface="Century Schoolbook" panose="02040604050505020304" pitchFamily="18" charset="0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2123D8D-800F-4443-B170-FC3971F14294}"/>
                </a:ext>
              </a:extLst>
            </p:cNvPr>
            <p:cNvGrpSpPr/>
            <p:nvPr/>
          </p:nvGrpSpPr>
          <p:grpSpPr>
            <a:xfrm>
              <a:off x="241244" y="2346977"/>
              <a:ext cx="1776165" cy="1162910"/>
              <a:chOff x="241244" y="2346977"/>
              <a:chExt cx="1776165" cy="1162910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6665196-7DE3-45CD-94BA-03CD92499F62}"/>
                  </a:ext>
                </a:extLst>
              </p:cNvPr>
              <p:cNvGrpSpPr/>
              <p:nvPr/>
            </p:nvGrpSpPr>
            <p:grpSpPr>
              <a:xfrm>
                <a:off x="241244" y="2346977"/>
                <a:ext cx="1776165" cy="597720"/>
                <a:chOff x="2351819" y="1926256"/>
                <a:chExt cx="1776165" cy="597720"/>
              </a:xfrm>
            </p:grpSpPr>
            <p:grpSp>
              <p:nvGrpSpPr>
                <p:cNvPr id="46" name="그룹 45">
                  <a:extLst>
                    <a:ext uri="{FF2B5EF4-FFF2-40B4-BE49-F238E27FC236}">
                      <a16:creationId xmlns:a16="http://schemas.microsoft.com/office/drawing/2014/main" id="{EEBECEFD-2DF1-4509-BF76-0ED5D658EC00}"/>
                    </a:ext>
                  </a:extLst>
                </p:cNvPr>
                <p:cNvGrpSpPr/>
                <p:nvPr/>
              </p:nvGrpSpPr>
              <p:grpSpPr>
                <a:xfrm>
                  <a:off x="2351819" y="1926256"/>
                  <a:ext cx="1776165" cy="323735"/>
                  <a:chOff x="243514" y="2554027"/>
                  <a:chExt cx="1776165" cy="323735"/>
                </a:xfrm>
              </p:grpSpPr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F97B761E-35AE-4F31-9A0D-88B648F32236}"/>
                      </a:ext>
                    </a:extLst>
                  </p:cNvPr>
                  <p:cNvSpPr txBox="1"/>
                  <p:nvPr/>
                </p:nvSpPr>
                <p:spPr>
                  <a:xfrm>
                    <a:off x="243514" y="2554027"/>
                    <a:ext cx="152157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400">
                        <a:latin typeface="Century Schoolbook" panose="02040604050505020304" pitchFamily="18" charset="0"/>
                      </a:rPr>
                      <a:t>Implementation</a:t>
                    </a:r>
                    <a:endParaRPr lang="ko-KR" altLang="en-US" sz="1400">
                      <a:latin typeface="Century Schoolbook" panose="02040604050505020304" pitchFamily="18" charset="0"/>
                    </a:endParaRP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C9C3A972-E421-4AE7-B8F2-F3DB70A6BA17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735146" y="2593228"/>
                    <a:ext cx="29206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/>
                      <a:t>&gt;</a:t>
                    </a:r>
                    <a:endParaRPr lang="ko-KR" altLang="en-US" sz="1200"/>
                  </a:p>
                </p:txBody>
              </p:sp>
            </p:grp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71C20A01-EA0A-4DE2-9D3D-6F0F476CD369}"/>
                    </a:ext>
                  </a:extLst>
                </p:cNvPr>
                <p:cNvSpPr txBox="1"/>
                <p:nvPr/>
              </p:nvSpPr>
              <p:spPr>
                <a:xfrm>
                  <a:off x="2496437" y="2262366"/>
                  <a:ext cx="107993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100">
                      <a:solidFill>
                        <a:schemeClr val="accent6">
                          <a:lumMod val="75000"/>
                        </a:schemeClr>
                      </a:solidFill>
                      <a:latin typeface="Century Schoolbook" panose="02040604050505020304" pitchFamily="18" charset="0"/>
                    </a:rPr>
                    <a:t>- Main page</a:t>
                  </a:r>
                  <a:endParaRPr lang="ko-KR" altLang="en-US" sz="1100">
                    <a:solidFill>
                      <a:schemeClr val="accent6">
                        <a:lumMod val="75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5BCBD98-4261-4844-9A00-40F2EC52F84A}"/>
                  </a:ext>
                </a:extLst>
              </p:cNvPr>
              <p:cNvSpPr txBox="1"/>
              <p:nvPr/>
            </p:nvSpPr>
            <p:spPr>
              <a:xfrm>
                <a:off x="385862" y="2965472"/>
                <a:ext cx="13516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Schoolbook" panose="02040604050505020304" pitchFamily="18" charset="0"/>
                  </a:rPr>
                  <a:t>- Sign in / Sign up</a:t>
                </a:r>
                <a:endParaRPr lang="ko-KR" altLang="en-US" sz="11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716F162-42AA-4A20-86E3-DA6406BEE3A4}"/>
                  </a:ext>
                </a:extLst>
              </p:cNvPr>
              <p:cNvSpPr txBox="1"/>
              <p:nvPr/>
            </p:nvSpPr>
            <p:spPr>
              <a:xfrm>
                <a:off x="385862" y="3248277"/>
                <a:ext cx="86754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Schoolbook" panose="02040604050505020304" pitchFamily="18" charset="0"/>
                  </a:rPr>
                  <a:t>- Sub page</a:t>
                </a:r>
                <a:endParaRPr lang="ko-KR" altLang="en-US" sz="11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Schoolbook" panose="02040604050505020304" pitchFamily="18" charset="0"/>
                </a:endParaRPr>
              </a:p>
            </p:txBody>
          </p:sp>
        </p:grp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7CACE4EB-6F42-4B42-8A3A-D125E1667E92}"/>
              </a:ext>
            </a:extLst>
          </p:cNvPr>
          <p:cNvGrpSpPr/>
          <p:nvPr/>
        </p:nvGrpSpPr>
        <p:grpSpPr>
          <a:xfrm>
            <a:off x="6492483" y="1602426"/>
            <a:ext cx="4973486" cy="4524355"/>
            <a:chOff x="351802" y="2372678"/>
            <a:chExt cx="4084900" cy="3716013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627A0442-3733-4DEF-999D-D973A8CA995E}"/>
                </a:ext>
              </a:extLst>
            </p:cNvPr>
            <p:cNvGrpSpPr/>
            <p:nvPr/>
          </p:nvGrpSpPr>
          <p:grpSpPr>
            <a:xfrm>
              <a:off x="545539" y="3433562"/>
              <a:ext cx="1851564" cy="1496581"/>
              <a:chOff x="-3026491" y="984061"/>
              <a:chExt cx="2710333" cy="2190702"/>
            </a:xfrm>
          </p:grpSpPr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9AC0D79C-F362-4D49-83E3-2CFED4844A1C}"/>
                  </a:ext>
                </a:extLst>
              </p:cNvPr>
              <p:cNvGrpSpPr/>
              <p:nvPr/>
            </p:nvGrpSpPr>
            <p:grpSpPr>
              <a:xfrm>
                <a:off x="-3026491" y="2103988"/>
                <a:ext cx="2701822" cy="1070775"/>
                <a:chOff x="-1254415" y="4975700"/>
                <a:chExt cx="3248025" cy="1287244"/>
              </a:xfrm>
            </p:grpSpPr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81A134D1-15E0-4E49-8069-105A2CFD0AC7}"/>
                    </a:ext>
                  </a:extLst>
                </p:cNvPr>
                <p:cNvSpPr/>
                <p:nvPr/>
              </p:nvSpPr>
              <p:spPr>
                <a:xfrm>
                  <a:off x="-1254415" y="4975700"/>
                  <a:ext cx="3248025" cy="1287244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5" name="그림 64">
                  <a:extLst>
                    <a:ext uri="{FF2B5EF4-FFF2-40B4-BE49-F238E27FC236}">
                      <a16:creationId xmlns:a16="http://schemas.microsoft.com/office/drawing/2014/main" id="{FB78CEBE-A486-4587-8048-66DDEB4154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689" t="4419" r="2534" b="2187"/>
                <a:stretch/>
              </p:blipFill>
              <p:spPr>
                <a:xfrm>
                  <a:off x="-1174507" y="5068892"/>
                  <a:ext cx="3086100" cy="1097568"/>
                </a:xfrm>
                <a:prstGeom prst="rect">
                  <a:avLst/>
                </a:prstGeom>
              </p:spPr>
            </p:pic>
          </p:grpSp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5CB8190A-58B6-4B3C-8899-90335E762EB3}"/>
                  </a:ext>
                </a:extLst>
              </p:cNvPr>
              <p:cNvGrpSpPr/>
              <p:nvPr/>
            </p:nvGrpSpPr>
            <p:grpSpPr>
              <a:xfrm>
                <a:off x="-2268387" y="984061"/>
                <a:ext cx="1952229" cy="1070776"/>
                <a:chOff x="-3399205" y="1137523"/>
                <a:chExt cx="2666999" cy="1462819"/>
              </a:xfrm>
            </p:grpSpPr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A24D7C02-598D-4E65-ABAF-60D1CF5E5C26}"/>
                    </a:ext>
                  </a:extLst>
                </p:cNvPr>
                <p:cNvSpPr/>
                <p:nvPr/>
              </p:nvSpPr>
              <p:spPr>
                <a:xfrm>
                  <a:off x="-3399205" y="1137523"/>
                  <a:ext cx="2666999" cy="1462819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7" name="그림 66">
                  <a:extLst>
                    <a:ext uri="{FF2B5EF4-FFF2-40B4-BE49-F238E27FC236}">
                      <a16:creationId xmlns:a16="http://schemas.microsoft.com/office/drawing/2014/main" id="{5AE61F55-95D5-4F76-B852-4F866AEAA0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3328168" y="1226758"/>
                  <a:ext cx="2524412" cy="128568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929073BD-16D9-4B91-86EF-CAE1C6492823}"/>
                </a:ext>
              </a:extLst>
            </p:cNvPr>
            <p:cNvGrpSpPr/>
            <p:nvPr/>
          </p:nvGrpSpPr>
          <p:grpSpPr>
            <a:xfrm>
              <a:off x="351802" y="4983491"/>
              <a:ext cx="2039536" cy="1102711"/>
              <a:chOff x="-4477076" y="7811442"/>
              <a:chExt cx="3425962" cy="1852307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0CBD6455-B189-4BD9-83C3-248290164ACA}"/>
                  </a:ext>
                </a:extLst>
              </p:cNvPr>
              <p:cNvSpPr/>
              <p:nvPr/>
            </p:nvSpPr>
            <p:spPr>
              <a:xfrm>
                <a:off x="-4477076" y="7811442"/>
                <a:ext cx="3425962" cy="185230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436C765A-E151-44F3-AC6B-3DD143E915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401651" y="7868145"/>
                <a:ext cx="3275111" cy="1719433"/>
              </a:xfrm>
              <a:prstGeom prst="rect">
                <a:avLst/>
              </a:prstGeom>
            </p:spPr>
          </p:pic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11BD14AF-99D0-48AC-A8FC-6E216CB82350}"/>
                </a:ext>
              </a:extLst>
            </p:cNvPr>
            <p:cNvGrpSpPr/>
            <p:nvPr/>
          </p:nvGrpSpPr>
          <p:grpSpPr>
            <a:xfrm>
              <a:off x="2442068" y="2372678"/>
              <a:ext cx="1994634" cy="3716013"/>
              <a:chOff x="5952732" y="1233603"/>
              <a:chExt cx="1984544" cy="3780445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50B8F6DE-FB31-40FF-A1F8-6218CD2284E7}"/>
                  </a:ext>
                </a:extLst>
              </p:cNvPr>
              <p:cNvSpPr/>
              <p:nvPr/>
            </p:nvSpPr>
            <p:spPr>
              <a:xfrm>
                <a:off x="5952732" y="1233603"/>
                <a:ext cx="1984544" cy="378044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44CEE8BC-38E9-4FAA-8812-E882D1AB94D1}"/>
                  </a:ext>
                </a:extLst>
              </p:cNvPr>
              <p:cNvGrpSpPr/>
              <p:nvPr/>
            </p:nvGrpSpPr>
            <p:grpSpPr>
              <a:xfrm>
                <a:off x="5988601" y="1272945"/>
                <a:ext cx="1903940" cy="3660551"/>
                <a:chOff x="4900665" y="386306"/>
                <a:chExt cx="2989967" cy="5748567"/>
              </a:xfrm>
            </p:grpSpPr>
            <p:pic>
              <p:nvPicPr>
                <p:cNvPr id="76" name="그림 75">
                  <a:extLst>
                    <a:ext uri="{FF2B5EF4-FFF2-40B4-BE49-F238E27FC236}">
                      <a16:creationId xmlns:a16="http://schemas.microsoft.com/office/drawing/2014/main" id="{F9B7282B-8D70-4D57-8EB4-09C5319C51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1296" r="13381"/>
                <a:stretch/>
              </p:blipFill>
              <p:spPr>
                <a:xfrm>
                  <a:off x="4900665" y="386306"/>
                  <a:ext cx="2989963" cy="2264129"/>
                </a:xfrm>
                <a:prstGeom prst="rect">
                  <a:avLst/>
                </a:prstGeom>
              </p:spPr>
            </p:pic>
            <p:pic>
              <p:nvPicPr>
                <p:cNvPr id="78" name="그림 77">
                  <a:extLst>
                    <a:ext uri="{FF2B5EF4-FFF2-40B4-BE49-F238E27FC236}">
                      <a16:creationId xmlns:a16="http://schemas.microsoft.com/office/drawing/2014/main" id="{ACD0A739-2F4B-4C89-ACA8-3F77DEC731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22686" r="22417"/>
                <a:stretch/>
              </p:blipFill>
              <p:spPr>
                <a:xfrm>
                  <a:off x="4900667" y="2465054"/>
                  <a:ext cx="2989965" cy="366981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325B53F5-58D5-4043-AA80-1B0D1CBD3B8A}"/>
              </a:ext>
            </a:extLst>
          </p:cNvPr>
          <p:cNvSpPr txBox="1"/>
          <p:nvPr/>
        </p:nvSpPr>
        <p:spPr>
          <a:xfrm>
            <a:off x="2541613" y="987730"/>
            <a:ext cx="4422935" cy="1308371"/>
          </a:xfrm>
          <a:prstGeom prst="rect">
            <a:avLst/>
          </a:prstGeom>
          <a:solidFill>
            <a:srgbClr val="E2F0D9"/>
          </a:solidFill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50" b="1">
                <a:latin typeface="Century Schoolbook" panose="02040604050505020304" pitchFamily="18" charset="0"/>
                <a:ea typeface="함초롬돋움" panose="020B0604000101010101" pitchFamily="50" charset="-127"/>
                <a:cs typeface="함초롬돋움" panose="020B0604000101010101" pitchFamily="50" charset="-127"/>
              </a:rPr>
              <a:t>Slider / Section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페이지 처음과 중간 부분에 이벤트</a:t>
            </a:r>
            <a:r>
              <a:rPr lang="en-US"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쿠폰팩 슬라이드</a:t>
            </a:r>
            <a:r>
              <a:rPr lang="en-US"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추석 특가 이벤트 슬라이드로 할인상품 정리</a:t>
            </a:r>
            <a:r>
              <a:rPr lang="en-US"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카테고리 상품 슬라이드가 자동으로 한 열씩 넘어가도록 설정하고 각각의 상품도 </a:t>
            </a:r>
            <a:r>
              <a:rPr lang="en-US"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2-3</a:t>
            </a:r>
            <a:r>
              <a:rPr lang="ko-KR" altLang="en-US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장씩 자동 슬라이드 되도록 구현</a:t>
            </a:r>
            <a:r>
              <a:rPr lang="en-US"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en-US" altLang="ko-KR" sz="105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0552C63B-A04D-450D-A0C4-BF54ECC7C046}"/>
              </a:ext>
            </a:extLst>
          </p:cNvPr>
          <p:cNvGrpSpPr/>
          <p:nvPr/>
        </p:nvGrpSpPr>
        <p:grpSpPr>
          <a:xfrm>
            <a:off x="2535841" y="2390010"/>
            <a:ext cx="3895799" cy="3736771"/>
            <a:chOff x="9012632" y="2066462"/>
            <a:chExt cx="4503902" cy="4320051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3C3D091D-656B-4043-9AC6-279FE2C8412E}"/>
                </a:ext>
              </a:extLst>
            </p:cNvPr>
            <p:cNvGrpSpPr/>
            <p:nvPr/>
          </p:nvGrpSpPr>
          <p:grpSpPr>
            <a:xfrm>
              <a:off x="9012632" y="2066462"/>
              <a:ext cx="2243586" cy="4320051"/>
              <a:chOff x="9195070" y="2499142"/>
              <a:chExt cx="2249907" cy="4332222"/>
            </a:xfrm>
          </p:grpSpPr>
          <p:grpSp>
            <p:nvGrpSpPr>
              <p:cNvPr id="92" name="그룹 91">
                <a:extLst>
                  <a:ext uri="{FF2B5EF4-FFF2-40B4-BE49-F238E27FC236}">
                    <a16:creationId xmlns:a16="http://schemas.microsoft.com/office/drawing/2014/main" id="{A41B70B6-1078-40DE-90B5-507009F0BDEF}"/>
                  </a:ext>
                </a:extLst>
              </p:cNvPr>
              <p:cNvGrpSpPr/>
              <p:nvPr/>
            </p:nvGrpSpPr>
            <p:grpSpPr>
              <a:xfrm>
                <a:off x="9195070" y="2499142"/>
                <a:ext cx="2248036" cy="2280297"/>
                <a:chOff x="4310430" y="2584048"/>
                <a:chExt cx="2596299" cy="2633557"/>
              </a:xfrm>
            </p:grpSpPr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id="{7B51430B-7858-4E1B-A26E-1D8D60B09EAD}"/>
                    </a:ext>
                  </a:extLst>
                </p:cNvPr>
                <p:cNvSpPr/>
                <p:nvPr/>
              </p:nvSpPr>
              <p:spPr>
                <a:xfrm>
                  <a:off x="4310430" y="2584048"/>
                  <a:ext cx="2596299" cy="2633557"/>
                </a:xfrm>
                <a:prstGeom prst="rect">
                  <a:avLst/>
                </a:prstGeom>
                <a:noFill/>
                <a:ln>
                  <a:solidFill>
                    <a:srgbClr val="95C67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0" name="그림 89">
                  <a:extLst>
                    <a:ext uri="{FF2B5EF4-FFF2-40B4-BE49-F238E27FC236}">
                      <a16:creationId xmlns:a16="http://schemas.microsoft.com/office/drawing/2014/main" id="{E184E856-5CE6-4383-A59D-087183584B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75890" y="2652764"/>
                  <a:ext cx="2459962" cy="2498896"/>
                </a:xfrm>
                <a:prstGeom prst="rect">
                  <a:avLst/>
                </a:prstGeom>
              </p:spPr>
            </p:pic>
          </p:grp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93FA2901-FB15-4F54-AD3C-2AFA22F16C84}"/>
                  </a:ext>
                </a:extLst>
              </p:cNvPr>
              <p:cNvGrpSpPr/>
              <p:nvPr/>
            </p:nvGrpSpPr>
            <p:grpSpPr>
              <a:xfrm>
                <a:off x="9195071" y="4811949"/>
                <a:ext cx="2249906" cy="2019415"/>
                <a:chOff x="8145204" y="5428140"/>
                <a:chExt cx="2249906" cy="2019415"/>
              </a:xfrm>
            </p:grpSpPr>
            <p:pic>
              <p:nvPicPr>
                <p:cNvPr id="94" name="그림 93">
                  <a:extLst>
                    <a:ext uri="{FF2B5EF4-FFF2-40B4-BE49-F238E27FC236}">
                      <a16:creationId xmlns:a16="http://schemas.microsoft.com/office/drawing/2014/main" id="{9172E4F2-837D-4C20-AEC8-26E4F1533F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195184" y="5485916"/>
                  <a:ext cx="2154914" cy="1898979"/>
                </a:xfrm>
                <a:prstGeom prst="rect">
                  <a:avLst/>
                </a:prstGeom>
              </p:spPr>
            </p:pic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1D6F6096-F597-4174-B93C-ED94F70A4F57}"/>
                    </a:ext>
                  </a:extLst>
                </p:cNvPr>
                <p:cNvSpPr/>
                <p:nvPr/>
              </p:nvSpPr>
              <p:spPr>
                <a:xfrm>
                  <a:off x="8145204" y="5428140"/>
                  <a:ext cx="2249906" cy="2019415"/>
                </a:xfrm>
                <a:prstGeom prst="rect">
                  <a:avLst/>
                </a:prstGeom>
                <a:noFill/>
                <a:ln>
                  <a:solidFill>
                    <a:srgbClr val="95C67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04E99C3D-CC8C-41FB-A3DB-B2E3C7D4F45A}"/>
                </a:ext>
              </a:extLst>
            </p:cNvPr>
            <p:cNvGrpSpPr/>
            <p:nvPr/>
          </p:nvGrpSpPr>
          <p:grpSpPr>
            <a:xfrm>
              <a:off x="11298594" y="2114163"/>
              <a:ext cx="2217940" cy="2591308"/>
              <a:chOff x="9145053" y="779244"/>
              <a:chExt cx="2158689" cy="2522083"/>
            </a:xfrm>
          </p:grpSpPr>
          <p:pic>
            <p:nvPicPr>
              <p:cNvPr id="99" name="그림 98">
                <a:extLst>
                  <a:ext uri="{FF2B5EF4-FFF2-40B4-BE49-F238E27FC236}">
                    <a16:creationId xmlns:a16="http://schemas.microsoft.com/office/drawing/2014/main" id="{91B5A0E9-825C-4AC8-85A3-90FE1581BB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04630" y="835062"/>
                <a:ext cx="2039536" cy="2400673"/>
              </a:xfrm>
              <a:prstGeom prst="rect">
                <a:avLst/>
              </a:prstGeom>
            </p:spPr>
          </p:pic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A4C54701-58FE-4518-8660-77D8599B975B}"/>
                  </a:ext>
                </a:extLst>
              </p:cNvPr>
              <p:cNvSpPr/>
              <p:nvPr/>
            </p:nvSpPr>
            <p:spPr>
              <a:xfrm>
                <a:off x="9145053" y="779244"/>
                <a:ext cx="2158689" cy="2522083"/>
              </a:xfrm>
              <a:prstGeom prst="rect">
                <a:avLst/>
              </a:prstGeom>
              <a:noFill/>
              <a:ln>
                <a:solidFill>
                  <a:srgbClr val="95C6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DFAB9FF0-5245-43F6-8969-85F5211B27D8}"/>
                </a:ext>
              </a:extLst>
            </p:cNvPr>
            <p:cNvGrpSpPr/>
            <p:nvPr/>
          </p:nvGrpSpPr>
          <p:grpSpPr>
            <a:xfrm>
              <a:off x="11298595" y="4744420"/>
              <a:ext cx="2147548" cy="1627312"/>
              <a:chOff x="9733483" y="2882492"/>
              <a:chExt cx="2243584" cy="2013743"/>
            </a:xfrm>
          </p:grpSpPr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4625267F-E8D2-4BE4-9D7D-9EB52BBCB7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06969" y="2942424"/>
                <a:ext cx="2108653" cy="1907683"/>
              </a:xfrm>
              <a:prstGeom prst="rect">
                <a:avLst/>
              </a:prstGeom>
            </p:spPr>
          </p:pic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79F3F5D0-91E4-43FF-932C-A0F3B23214A4}"/>
                  </a:ext>
                </a:extLst>
              </p:cNvPr>
              <p:cNvSpPr/>
              <p:nvPr/>
            </p:nvSpPr>
            <p:spPr>
              <a:xfrm>
                <a:off x="9733483" y="2882492"/>
                <a:ext cx="2243584" cy="2013743"/>
              </a:xfrm>
              <a:prstGeom prst="rect">
                <a:avLst/>
              </a:prstGeom>
              <a:noFill/>
              <a:ln>
                <a:solidFill>
                  <a:srgbClr val="95C67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44894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18675-E19A-E6FA-0BD7-772EAD9F0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BEA946D-7FFA-3249-2B82-B2A98FE99B8D}"/>
              </a:ext>
            </a:extLst>
          </p:cNvPr>
          <p:cNvSpPr txBox="1"/>
          <p:nvPr/>
        </p:nvSpPr>
        <p:spPr>
          <a:xfrm>
            <a:off x="3895528" y="314050"/>
            <a:ext cx="1891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 panose="02040604050505020304" pitchFamily="18" charset="0"/>
              </a:rPr>
              <a:t>Sign in / Sign up - Sign up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E5E13C6-9871-498A-BE57-FFCED118792E}"/>
              </a:ext>
            </a:extLst>
          </p:cNvPr>
          <p:cNvGrpSpPr/>
          <p:nvPr/>
        </p:nvGrpSpPr>
        <p:grpSpPr>
          <a:xfrm>
            <a:off x="138739" y="965809"/>
            <a:ext cx="1914723" cy="3416545"/>
            <a:chOff x="138739" y="965809"/>
            <a:chExt cx="1914723" cy="3416545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AD194E68-7794-4496-8DF5-68B549E09C74}"/>
                </a:ext>
              </a:extLst>
            </p:cNvPr>
            <p:cNvGrpSpPr/>
            <p:nvPr/>
          </p:nvGrpSpPr>
          <p:grpSpPr>
            <a:xfrm>
              <a:off x="138739" y="965809"/>
              <a:ext cx="1851986" cy="425221"/>
              <a:chOff x="138739" y="1096441"/>
              <a:chExt cx="1933923" cy="425221"/>
            </a:xfrm>
          </p:grpSpPr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69D7E09D-F68D-4222-8450-C2C5BE248A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384" y="1521662"/>
                <a:ext cx="1852278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351A3A4-D786-47BD-A24B-C4AD9637DFC0}"/>
                  </a:ext>
                </a:extLst>
              </p:cNvPr>
              <p:cNvSpPr txBox="1"/>
              <p:nvPr/>
            </p:nvSpPr>
            <p:spPr>
              <a:xfrm>
                <a:off x="138739" y="1096441"/>
                <a:ext cx="1258678" cy="353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700">
                    <a:latin typeface="Century Schoolbook" panose="02040604050505020304" pitchFamily="18" charset="0"/>
                  </a:rPr>
                  <a:t>Categories</a:t>
                </a:r>
                <a:endParaRPr lang="ko-KR" altLang="en-US" sz="1700">
                  <a:latin typeface="Century Schoolbook" panose="02040604050505020304" pitchFamily="18" charset="0"/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DF533D8E-8575-4A00-A3A0-9CBE786AF7D2}"/>
                </a:ext>
              </a:extLst>
            </p:cNvPr>
            <p:cNvGrpSpPr/>
            <p:nvPr/>
          </p:nvGrpSpPr>
          <p:grpSpPr>
            <a:xfrm>
              <a:off x="243514" y="1925096"/>
              <a:ext cx="1809947" cy="318389"/>
              <a:chOff x="243514" y="2207962"/>
              <a:chExt cx="1809947" cy="318389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4BE2E0D-C6B8-4AFB-A9FA-9933CE50FD69}"/>
                  </a:ext>
                </a:extLst>
              </p:cNvPr>
              <p:cNvSpPr txBox="1"/>
              <p:nvPr/>
            </p:nvSpPr>
            <p:spPr>
              <a:xfrm>
                <a:off x="243514" y="2207962"/>
                <a:ext cx="12025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Project Plan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375CBBA-6883-4158-8464-C788E343CCD0}"/>
                  </a:ext>
                </a:extLst>
              </p:cNvPr>
              <p:cNvSpPr txBox="1"/>
              <p:nvPr/>
            </p:nvSpPr>
            <p:spPr>
              <a:xfrm rot="5400000">
                <a:off x="1768928" y="2241817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6B8921A4-E8FE-4D90-8A95-23CDDD8C5EF9}"/>
                </a:ext>
              </a:extLst>
            </p:cNvPr>
            <p:cNvGrpSpPr/>
            <p:nvPr/>
          </p:nvGrpSpPr>
          <p:grpSpPr>
            <a:xfrm>
              <a:off x="243514" y="1488935"/>
              <a:ext cx="1809948" cy="322706"/>
              <a:chOff x="243514" y="1488935"/>
              <a:chExt cx="1809948" cy="322706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42C0B1B-2F0A-4E93-AE1F-2FB13E6E0E19}"/>
                  </a:ext>
                </a:extLst>
              </p:cNvPr>
              <p:cNvSpPr txBox="1"/>
              <p:nvPr/>
            </p:nvSpPr>
            <p:spPr>
              <a:xfrm>
                <a:off x="243514" y="1488935"/>
                <a:ext cx="12250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Introduction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B3CC6B3-DF92-447D-AD58-F2E9BD44ED6B}"/>
                  </a:ext>
                </a:extLst>
              </p:cNvPr>
              <p:cNvSpPr txBox="1"/>
              <p:nvPr/>
            </p:nvSpPr>
            <p:spPr>
              <a:xfrm rot="5400000">
                <a:off x="1768929" y="1527107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BAEE084D-FB09-4F7B-8A04-1B78D965DBBE}"/>
                </a:ext>
              </a:extLst>
            </p:cNvPr>
            <p:cNvGrpSpPr/>
            <p:nvPr/>
          </p:nvGrpSpPr>
          <p:grpSpPr>
            <a:xfrm>
              <a:off x="243514" y="3636756"/>
              <a:ext cx="1796979" cy="324495"/>
              <a:chOff x="243514" y="2991848"/>
              <a:chExt cx="1796979" cy="324495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847D9B7-2AFC-4210-ADBC-938896724A47}"/>
                  </a:ext>
                </a:extLst>
              </p:cNvPr>
              <p:cNvSpPr txBox="1"/>
              <p:nvPr/>
            </p:nvSpPr>
            <p:spPr>
              <a:xfrm>
                <a:off x="243514" y="2991848"/>
                <a:ext cx="10999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Evaluation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0E2630B-35E0-4FBD-B0B8-A3BC77D2E720}"/>
                  </a:ext>
                </a:extLst>
              </p:cNvPr>
              <p:cNvSpPr txBox="1"/>
              <p:nvPr/>
            </p:nvSpPr>
            <p:spPr>
              <a:xfrm rot="5400000">
                <a:off x="1755960" y="3031809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06F9493-2013-4A8B-B380-CBB29FA5E5AF}"/>
                </a:ext>
              </a:extLst>
            </p:cNvPr>
            <p:cNvSpPr txBox="1"/>
            <p:nvPr/>
          </p:nvSpPr>
          <p:spPr>
            <a:xfrm>
              <a:off x="243514" y="4074577"/>
              <a:ext cx="718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latin typeface="Century Schoolbook" panose="02040604050505020304" pitchFamily="18" charset="0"/>
                </a:rPr>
                <a:t>Finish</a:t>
              </a:r>
              <a:endParaRPr lang="ko-KR" altLang="en-US" sz="1400">
                <a:latin typeface="Century Schoolbook" panose="02040604050505020304" pitchFamily="18" charset="0"/>
              </a:endParaRP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F6386481-B30B-4DF0-92DD-D9B9422F3E83}"/>
                </a:ext>
              </a:extLst>
            </p:cNvPr>
            <p:cNvGrpSpPr/>
            <p:nvPr/>
          </p:nvGrpSpPr>
          <p:grpSpPr>
            <a:xfrm>
              <a:off x="241244" y="2346977"/>
              <a:ext cx="1776165" cy="1162910"/>
              <a:chOff x="241244" y="2346977"/>
              <a:chExt cx="1776165" cy="1162910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BCDC95E1-B75E-4BEA-AC6D-926B18BCF7DC}"/>
                  </a:ext>
                </a:extLst>
              </p:cNvPr>
              <p:cNvGrpSpPr/>
              <p:nvPr/>
            </p:nvGrpSpPr>
            <p:grpSpPr>
              <a:xfrm>
                <a:off x="241244" y="2346977"/>
                <a:ext cx="1776165" cy="323735"/>
                <a:chOff x="243514" y="2554027"/>
                <a:chExt cx="1776165" cy="323735"/>
              </a:xfrm>
            </p:grpSpPr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403AD3FC-FBF9-46CA-8F50-4A6D010F15C0}"/>
                    </a:ext>
                  </a:extLst>
                </p:cNvPr>
                <p:cNvSpPr txBox="1"/>
                <p:nvPr/>
              </p:nvSpPr>
              <p:spPr>
                <a:xfrm>
                  <a:off x="243514" y="2554027"/>
                  <a:ext cx="152157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>
                      <a:latin typeface="Century Schoolbook" panose="02040604050505020304" pitchFamily="18" charset="0"/>
                    </a:rPr>
                    <a:t>Implementation</a:t>
                  </a:r>
                  <a:endParaRPr lang="ko-KR" altLang="en-US" sz="1400"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BD155F48-6A0A-4797-B782-643A943744B0}"/>
                    </a:ext>
                  </a:extLst>
                </p:cNvPr>
                <p:cNvSpPr txBox="1"/>
                <p:nvPr/>
              </p:nvSpPr>
              <p:spPr>
                <a:xfrm rot="16200000">
                  <a:off x="1735146" y="2593228"/>
                  <a:ext cx="29206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/>
                    <a:t>&gt;</a:t>
                  </a:r>
                  <a:endParaRPr lang="ko-KR" altLang="en-US" sz="1200"/>
                </a:p>
              </p:txBody>
            </p: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20409F7-E971-4696-9BF9-FB9F7DC59B21}"/>
                  </a:ext>
                </a:extLst>
              </p:cNvPr>
              <p:cNvSpPr txBox="1"/>
              <p:nvPr/>
            </p:nvSpPr>
            <p:spPr>
              <a:xfrm>
                <a:off x="385862" y="2965472"/>
                <a:ext cx="13516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>
                    <a:solidFill>
                      <a:schemeClr val="accent6">
                        <a:lumMod val="75000"/>
                      </a:schemeClr>
                    </a:solidFill>
                    <a:latin typeface="Century Schoolbook" panose="02040604050505020304" pitchFamily="18" charset="0"/>
                  </a:rPr>
                  <a:t>- Sign in / Sign up</a:t>
                </a:r>
                <a:endParaRPr lang="ko-KR" altLang="en-US" sz="1100">
                  <a:solidFill>
                    <a:schemeClr val="accent6">
                      <a:lumMod val="75000"/>
                    </a:schemeClr>
                  </a:solidFill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3117C6B-5EB4-430F-88E7-112A9DD24528}"/>
                  </a:ext>
                </a:extLst>
              </p:cNvPr>
              <p:cNvSpPr txBox="1"/>
              <p:nvPr/>
            </p:nvSpPr>
            <p:spPr>
              <a:xfrm>
                <a:off x="385862" y="3248277"/>
                <a:ext cx="86754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Schoolbook" panose="02040604050505020304" pitchFamily="18" charset="0"/>
                  </a:rPr>
                  <a:t>- Sub page</a:t>
                </a:r>
                <a:endParaRPr lang="ko-KR" altLang="en-US" sz="11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Schoolbook" panose="02040604050505020304" pitchFamily="18" charset="0"/>
                </a:endParaRPr>
              </a:p>
            </p:txBody>
          </p:sp>
        </p:grpSp>
      </p:grp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9C8B653E-2DD0-4BBB-84C7-1B282277108A}"/>
              </a:ext>
            </a:extLst>
          </p:cNvPr>
          <p:cNvCxnSpPr>
            <a:cxnSpLocks/>
          </p:cNvCxnSpPr>
          <p:nvPr/>
        </p:nvCxnSpPr>
        <p:spPr>
          <a:xfrm>
            <a:off x="485932" y="3193125"/>
            <a:ext cx="116506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628CE89D-8E2F-426F-A7AA-F31A10C820C8}"/>
              </a:ext>
            </a:extLst>
          </p:cNvPr>
          <p:cNvSpPr txBox="1"/>
          <p:nvPr/>
        </p:nvSpPr>
        <p:spPr>
          <a:xfrm>
            <a:off x="385862" y="2683087"/>
            <a:ext cx="10799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Century Schoolbook" panose="02040604050505020304" pitchFamily="18" charset="0"/>
              </a:rPr>
              <a:t>- Main page</a:t>
            </a:r>
            <a:endParaRPr lang="ko-KR" altLang="en-US" sz="1100">
              <a:solidFill>
                <a:schemeClr val="tx1">
                  <a:lumMod val="50000"/>
                  <a:lumOff val="50000"/>
                </a:scheme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0D95B57-F603-41CF-ABDC-5F3D485C3661}"/>
              </a:ext>
            </a:extLst>
          </p:cNvPr>
          <p:cNvGrpSpPr/>
          <p:nvPr/>
        </p:nvGrpSpPr>
        <p:grpSpPr>
          <a:xfrm>
            <a:off x="2438502" y="1142780"/>
            <a:ext cx="1757165" cy="3610698"/>
            <a:chOff x="2829495" y="1143200"/>
            <a:chExt cx="2448368" cy="5031012"/>
          </a:xfrm>
        </p:grpSpPr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47F7060C-D506-446B-A862-211192C104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18" t="-2021" r="1461" b="10311"/>
            <a:stretch/>
          </p:blipFill>
          <p:spPr>
            <a:xfrm>
              <a:off x="2829495" y="1143200"/>
              <a:ext cx="1375321" cy="294283"/>
            </a:xfrm>
            <a:prstGeom prst="rect">
              <a:avLst/>
            </a:prstGeom>
            <a:ln>
              <a:solidFill>
                <a:srgbClr val="8AC62A"/>
              </a:solidFill>
            </a:ln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DDB44A47-822F-4C95-A61A-84638FC1C6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951" r="12789"/>
            <a:stretch/>
          </p:blipFill>
          <p:spPr>
            <a:xfrm>
              <a:off x="2829495" y="1580610"/>
              <a:ext cx="2448368" cy="4593602"/>
            </a:xfrm>
            <a:prstGeom prst="rect">
              <a:avLst/>
            </a:prstGeom>
            <a:ln>
              <a:solidFill>
                <a:srgbClr val="8AC62A"/>
              </a:solidFill>
            </a:ln>
          </p:spPr>
        </p:pic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7F7F96CD-8CC9-4EE9-932D-61359160CD62}"/>
              </a:ext>
            </a:extLst>
          </p:cNvPr>
          <p:cNvGrpSpPr/>
          <p:nvPr/>
        </p:nvGrpSpPr>
        <p:grpSpPr>
          <a:xfrm>
            <a:off x="5302391" y="1142779"/>
            <a:ext cx="6510572" cy="4935455"/>
            <a:chOff x="5137218" y="1042159"/>
            <a:chExt cx="6510572" cy="4935455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458F2FB2-59A1-44DE-A7FB-8653DD49C582}"/>
                </a:ext>
              </a:extLst>
            </p:cNvPr>
            <p:cNvGrpSpPr/>
            <p:nvPr/>
          </p:nvGrpSpPr>
          <p:grpSpPr>
            <a:xfrm>
              <a:off x="5137218" y="1042159"/>
              <a:ext cx="6510572" cy="4935455"/>
              <a:chOff x="4394495" y="965808"/>
              <a:chExt cx="6510572" cy="4935455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FA81D45C-BEA7-41C5-8E43-0941EB5C85E9}"/>
                  </a:ext>
                </a:extLst>
              </p:cNvPr>
              <p:cNvSpPr/>
              <p:nvPr/>
            </p:nvSpPr>
            <p:spPr>
              <a:xfrm>
                <a:off x="4394495" y="965808"/>
                <a:ext cx="6510572" cy="493545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8" name="그림 87">
                <a:extLst>
                  <a:ext uri="{FF2B5EF4-FFF2-40B4-BE49-F238E27FC236}">
                    <a16:creationId xmlns:a16="http://schemas.microsoft.com/office/drawing/2014/main" id="{6AA9F62F-03AA-4BB0-8695-003C078389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2136" y="1039077"/>
                <a:ext cx="6385733" cy="1077300"/>
              </a:xfrm>
              <a:prstGeom prst="rect">
                <a:avLst/>
              </a:prstGeom>
            </p:spPr>
          </p:pic>
          <p:pic>
            <p:nvPicPr>
              <p:cNvPr id="89" name="그림 88">
                <a:extLst>
                  <a:ext uri="{FF2B5EF4-FFF2-40B4-BE49-F238E27FC236}">
                    <a16:creationId xmlns:a16="http://schemas.microsoft.com/office/drawing/2014/main" id="{1FCE681F-D455-4CEC-934C-08DDB1DC60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62016" y="3504364"/>
                <a:ext cx="3575853" cy="2334978"/>
              </a:xfrm>
              <a:prstGeom prst="rect">
                <a:avLst/>
              </a:prstGeom>
            </p:spPr>
          </p:pic>
          <p:pic>
            <p:nvPicPr>
              <p:cNvPr id="93" name="그림 92">
                <a:extLst>
                  <a:ext uri="{FF2B5EF4-FFF2-40B4-BE49-F238E27FC236}">
                    <a16:creationId xmlns:a16="http://schemas.microsoft.com/office/drawing/2014/main" id="{0BF3D944-5D5E-42E1-8BC6-DEF255620E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62016" y="2173693"/>
                <a:ext cx="3575852" cy="1293316"/>
              </a:xfrm>
              <a:prstGeom prst="rect">
                <a:avLst/>
              </a:prstGeom>
            </p:spPr>
          </p:pic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6E5DFE07-64A3-43B3-BD00-AC5B4D0AA1FB}"/>
                </a:ext>
              </a:extLst>
            </p:cNvPr>
            <p:cNvGrpSpPr/>
            <p:nvPr/>
          </p:nvGrpSpPr>
          <p:grpSpPr>
            <a:xfrm>
              <a:off x="5194067" y="2242356"/>
              <a:ext cx="2756134" cy="3671162"/>
              <a:chOff x="5190334" y="2251952"/>
              <a:chExt cx="2839831" cy="3782646"/>
            </a:xfrm>
          </p:grpSpPr>
          <p:pic>
            <p:nvPicPr>
              <p:cNvPr id="97" name="그림 96">
                <a:extLst>
                  <a:ext uri="{FF2B5EF4-FFF2-40B4-BE49-F238E27FC236}">
                    <a16:creationId xmlns:a16="http://schemas.microsoft.com/office/drawing/2014/main" id="{FBE1A09B-93C9-4F7C-BC7E-56215628D6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606"/>
              <a:stretch/>
            </p:blipFill>
            <p:spPr>
              <a:xfrm>
                <a:off x="5191127" y="2251952"/>
                <a:ext cx="2839038" cy="1715918"/>
              </a:xfrm>
              <a:prstGeom prst="rect">
                <a:avLst/>
              </a:prstGeom>
            </p:spPr>
          </p:pic>
          <p:pic>
            <p:nvPicPr>
              <p:cNvPr id="101" name="그림 100">
                <a:extLst>
                  <a:ext uri="{FF2B5EF4-FFF2-40B4-BE49-F238E27FC236}">
                    <a16:creationId xmlns:a16="http://schemas.microsoft.com/office/drawing/2014/main" id="{5680AE16-BBA7-4CC9-901A-3EBEC0C2E8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-106" r="539"/>
              <a:stretch/>
            </p:blipFill>
            <p:spPr>
              <a:xfrm>
                <a:off x="5190334" y="3967870"/>
                <a:ext cx="2837450" cy="1431151"/>
              </a:xfrm>
              <a:prstGeom prst="rect">
                <a:avLst/>
              </a:prstGeom>
            </p:spPr>
          </p:pic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5120B5AB-A493-40B7-9557-33AE55C7BC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224" r="10538" b="20894"/>
              <a:stretch/>
            </p:blipFill>
            <p:spPr>
              <a:xfrm>
                <a:off x="5192712" y="5386872"/>
                <a:ext cx="2835073" cy="647726"/>
              </a:xfrm>
              <a:prstGeom prst="rect">
                <a:avLst/>
              </a:prstGeom>
            </p:spPr>
          </p:pic>
        </p:grp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71119E68-1811-49CD-8121-3294ED6B3E4C}"/>
              </a:ext>
            </a:extLst>
          </p:cNvPr>
          <p:cNvSpPr txBox="1"/>
          <p:nvPr/>
        </p:nvSpPr>
        <p:spPr>
          <a:xfrm>
            <a:off x="2063296" y="4815602"/>
            <a:ext cx="3137397" cy="1139094"/>
          </a:xfrm>
          <a:prstGeom prst="rect">
            <a:avLst/>
          </a:prstGeom>
          <a:solidFill>
            <a:srgbClr val="E2F0D9"/>
          </a:solidFill>
        </p:spPr>
        <p:txBody>
          <a:bodyPr wrap="non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기본적인 개인정보와 아이디 비밀번호를 입력하면</a:t>
            </a:r>
            <a:endParaRPr lang="en-US" altLang="ko-KR" sz="10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회원가입이 진행되는 기능을 구현</a:t>
            </a:r>
            <a:r>
              <a:rPr lang="en-US"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또한 비회원 상태로 상품 클릭 시 회원가입 창으로</a:t>
            </a:r>
            <a:endParaRPr lang="en-US" altLang="ko-KR" sz="10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이동되도록 설정</a:t>
            </a:r>
            <a:r>
              <a:rPr lang="en-US"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0424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18675-E19A-E6FA-0BD7-772EAD9F0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BEA946D-7FFA-3249-2B82-B2A98FE99B8D}"/>
              </a:ext>
            </a:extLst>
          </p:cNvPr>
          <p:cNvSpPr txBox="1"/>
          <p:nvPr/>
        </p:nvSpPr>
        <p:spPr>
          <a:xfrm>
            <a:off x="3895528" y="314050"/>
            <a:ext cx="18549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 panose="02040604050505020304" pitchFamily="18" charset="0"/>
              </a:rPr>
              <a:t>Sign in / Sign up - Sign in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E5E13C6-9871-498A-BE57-FFCED118792E}"/>
              </a:ext>
            </a:extLst>
          </p:cNvPr>
          <p:cNvGrpSpPr/>
          <p:nvPr/>
        </p:nvGrpSpPr>
        <p:grpSpPr>
          <a:xfrm>
            <a:off x="138739" y="965809"/>
            <a:ext cx="1914723" cy="3416545"/>
            <a:chOff x="138739" y="965809"/>
            <a:chExt cx="1914723" cy="3416545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AD194E68-7794-4496-8DF5-68B549E09C74}"/>
                </a:ext>
              </a:extLst>
            </p:cNvPr>
            <p:cNvGrpSpPr/>
            <p:nvPr/>
          </p:nvGrpSpPr>
          <p:grpSpPr>
            <a:xfrm>
              <a:off x="138739" y="965809"/>
              <a:ext cx="1851986" cy="425221"/>
              <a:chOff x="138739" y="1096441"/>
              <a:chExt cx="1933923" cy="425221"/>
            </a:xfrm>
          </p:grpSpPr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69D7E09D-F68D-4222-8450-C2C5BE248A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384" y="1521662"/>
                <a:ext cx="1852278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351A3A4-D786-47BD-A24B-C4AD9637DFC0}"/>
                  </a:ext>
                </a:extLst>
              </p:cNvPr>
              <p:cNvSpPr txBox="1"/>
              <p:nvPr/>
            </p:nvSpPr>
            <p:spPr>
              <a:xfrm>
                <a:off x="138739" y="1096441"/>
                <a:ext cx="1258678" cy="353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700">
                    <a:latin typeface="Century Schoolbook" panose="02040604050505020304" pitchFamily="18" charset="0"/>
                  </a:rPr>
                  <a:t>Categories</a:t>
                </a:r>
                <a:endParaRPr lang="ko-KR" altLang="en-US" sz="1700">
                  <a:latin typeface="Century Schoolbook" panose="02040604050505020304" pitchFamily="18" charset="0"/>
                </a:endParaRP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DF533D8E-8575-4A00-A3A0-9CBE786AF7D2}"/>
                </a:ext>
              </a:extLst>
            </p:cNvPr>
            <p:cNvGrpSpPr/>
            <p:nvPr/>
          </p:nvGrpSpPr>
          <p:grpSpPr>
            <a:xfrm>
              <a:off x="243514" y="1925096"/>
              <a:ext cx="1809947" cy="318389"/>
              <a:chOff x="243514" y="2207962"/>
              <a:chExt cx="1809947" cy="318389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4BE2E0D-C6B8-4AFB-A9FA-9933CE50FD69}"/>
                  </a:ext>
                </a:extLst>
              </p:cNvPr>
              <p:cNvSpPr txBox="1"/>
              <p:nvPr/>
            </p:nvSpPr>
            <p:spPr>
              <a:xfrm>
                <a:off x="243514" y="2207962"/>
                <a:ext cx="12025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Project Plan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375CBBA-6883-4158-8464-C788E343CCD0}"/>
                  </a:ext>
                </a:extLst>
              </p:cNvPr>
              <p:cNvSpPr txBox="1"/>
              <p:nvPr/>
            </p:nvSpPr>
            <p:spPr>
              <a:xfrm rot="5400000">
                <a:off x="1768928" y="2241817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6B8921A4-E8FE-4D90-8A95-23CDDD8C5EF9}"/>
                </a:ext>
              </a:extLst>
            </p:cNvPr>
            <p:cNvGrpSpPr/>
            <p:nvPr/>
          </p:nvGrpSpPr>
          <p:grpSpPr>
            <a:xfrm>
              <a:off x="243514" y="1488935"/>
              <a:ext cx="1809948" cy="322706"/>
              <a:chOff x="243514" y="1488935"/>
              <a:chExt cx="1809948" cy="322706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42C0B1B-2F0A-4E93-AE1F-2FB13E6E0E19}"/>
                  </a:ext>
                </a:extLst>
              </p:cNvPr>
              <p:cNvSpPr txBox="1"/>
              <p:nvPr/>
            </p:nvSpPr>
            <p:spPr>
              <a:xfrm>
                <a:off x="243514" y="1488935"/>
                <a:ext cx="12250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Introduction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B3CC6B3-DF92-447D-AD58-F2E9BD44ED6B}"/>
                  </a:ext>
                </a:extLst>
              </p:cNvPr>
              <p:cNvSpPr txBox="1"/>
              <p:nvPr/>
            </p:nvSpPr>
            <p:spPr>
              <a:xfrm rot="5400000">
                <a:off x="1768929" y="1527107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BAEE084D-FB09-4F7B-8A04-1B78D965DBBE}"/>
                </a:ext>
              </a:extLst>
            </p:cNvPr>
            <p:cNvGrpSpPr/>
            <p:nvPr/>
          </p:nvGrpSpPr>
          <p:grpSpPr>
            <a:xfrm>
              <a:off x="243514" y="3636756"/>
              <a:ext cx="1796979" cy="324495"/>
              <a:chOff x="243514" y="2991848"/>
              <a:chExt cx="1796979" cy="324495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847D9B7-2AFC-4210-ADBC-938896724A47}"/>
                  </a:ext>
                </a:extLst>
              </p:cNvPr>
              <p:cNvSpPr txBox="1"/>
              <p:nvPr/>
            </p:nvSpPr>
            <p:spPr>
              <a:xfrm>
                <a:off x="243514" y="2991848"/>
                <a:ext cx="10999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Evaluation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0E2630B-35E0-4FBD-B0B8-A3BC77D2E720}"/>
                  </a:ext>
                </a:extLst>
              </p:cNvPr>
              <p:cNvSpPr txBox="1"/>
              <p:nvPr/>
            </p:nvSpPr>
            <p:spPr>
              <a:xfrm rot="5400000">
                <a:off x="1755960" y="3031809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06F9493-2013-4A8B-B380-CBB29FA5E5AF}"/>
                </a:ext>
              </a:extLst>
            </p:cNvPr>
            <p:cNvSpPr txBox="1"/>
            <p:nvPr/>
          </p:nvSpPr>
          <p:spPr>
            <a:xfrm>
              <a:off x="243514" y="4074577"/>
              <a:ext cx="718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latin typeface="Century Schoolbook" panose="02040604050505020304" pitchFamily="18" charset="0"/>
                </a:rPr>
                <a:t>Finish</a:t>
              </a:r>
              <a:endParaRPr lang="ko-KR" altLang="en-US" sz="1400">
                <a:latin typeface="Century Schoolbook" panose="02040604050505020304" pitchFamily="18" charset="0"/>
              </a:endParaRP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F6386481-B30B-4DF0-92DD-D9B9422F3E83}"/>
                </a:ext>
              </a:extLst>
            </p:cNvPr>
            <p:cNvGrpSpPr/>
            <p:nvPr/>
          </p:nvGrpSpPr>
          <p:grpSpPr>
            <a:xfrm>
              <a:off x="241244" y="2346977"/>
              <a:ext cx="1776165" cy="1162910"/>
              <a:chOff x="241244" y="2346977"/>
              <a:chExt cx="1776165" cy="1162910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BCDC95E1-B75E-4BEA-AC6D-926B18BCF7DC}"/>
                  </a:ext>
                </a:extLst>
              </p:cNvPr>
              <p:cNvGrpSpPr/>
              <p:nvPr/>
            </p:nvGrpSpPr>
            <p:grpSpPr>
              <a:xfrm>
                <a:off x="241244" y="2346977"/>
                <a:ext cx="1776165" cy="323735"/>
                <a:chOff x="243514" y="2554027"/>
                <a:chExt cx="1776165" cy="323735"/>
              </a:xfrm>
            </p:grpSpPr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403AD3FC-FBF9-46CA-8F50-4A6D010F15C0}"/>
                    </a:ext>
                  </a:extLst>
                </p:cNvPr>
                <p:cNvSpPr txBox="1"/>
                <p:nvPr/>
              </p:nvSpPr>
              <p:spPr>
                <a:xfrm>
                  <a:off x="243514" y="2554027"/>
                  <a:ext cx="152157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>
                      <a:latin typeface="Century Schoolbook" panose="02040604050505020304" pitchFamily="18" charset="0"/>
                    </a:rPr>
                    <a:t>Implementation</a:t>
                  </a:r>
                  <a:endParaRPr lang="ko-KR" altLang="en-US" sz="1400"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BD155F48-6A0A-4797-B782-643A943744B0}"/>
                    </a:ext>
                  </a:extLst>
                </p:cNvPr>
                <p:cNvSpPr txBox="1"/>
                <p:nvPr/>
              </p:nvSpPr>
              <p:spPr>
                <a:xfrm rot="16200000">
                  <a:off x="1735146" y="2593228"/>
                  <a:ext cx="29206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/>
                    <a:t>&gt;</a:t>
                  </a:r>
                  <a:endParaRPr lang="ko-KR" altLang="en-US" sz="1200"/>
                </a:p>
              </p:txBody>
            </p: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20409F7-E971-4696-9BF9-FB9F7DC59B21}"/>
                  </a:ext>
                </a:extLst>
              </p:cNvPr>
              <p:cNvSpPr txBox="1"/>
              <p:nvPr/>
            </p:nvSpPr>
            <p:spPr>
              <a:xfrm>
                <a:off x="385862" y="2965472"/>
                <a:ext cx="13516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>
                    <a:solidFill>
                      <a:schemeClr val="accent6">
                        <a:lumMod val="75000"/>
                      </a:schemeClr>
                    </a:solidFill>
                    <a:latin typeface="Century Schoolbook" panose="02040604050505020304" pitchFamily="18" charset="0"/>
                  </a:rPr>
                  <a:t>- Sign in / Sign up</a:t>
                </a:r>
                <a:endParaRPr lang="ko-KR" altLang="en-US" sz="1100">
                  <a:solidFill>
                    <a:schemeClr val="accent6">
                      <a:lumMod val="75000"/>
                    </a:schemeClr>
                  </a:solidFill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3117C6B-5EB4-430F-88E7-112A9DD24528}"/>
                  </a:ext>
                </a:extLst>
              </p:cNvPr>
              <p:cNvSpPr txBox="1"/>
              <p:nvPr/>
            </p:nvSpPr>
            <p:spPr>
              <a:xfrm>
                <a:off x="385862" y="3248277"/>
                <a:ext cx="86754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Schoolbook" panose="02040604050505020304" pitchFamily="18" charset="0"/>
                  </a:rPr>
                  <a:t>- Sub page</a:t>
                </a:r>
                <a:endParaRPr lang="ko-KR" altLang="en-US" sz="11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Schoolbook" panose="02040604050505020304" pitchFamily="18" charset="0"/>
                </a:endParaRPr>
              </a:p>
            </p:txBody>
          </p:sp>
        </p:grpSp>
      </p:grp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9C8B653E-2DD0-4BBB-84C7-1B282277108A}"/>
              </a:ext>
            </a:extLst>
          </p:cNvPr>
          <p:cNvCxnSpPr>
            <a:cxnSpLocks/>
          </p:cNvCxnSpPr>
          <p:nvPr/>
        </p:nvCxnSpPr>
        <p:spPr>
          <a:xfrm>
            <a:off x="485932" y="3193125"/>
            <a:ext cx="116506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628CE89D-8E2F-426F-A7AA-F31A10C820C8}"/>
              </a:ext>
            </a:extLst>
          </p:cNvPr>
          <p:cNvSpPr txBox="1"/>
          <p:nvPr/>
        </p:nvSpPr>
        <p:spPr>
          <a:xfrm>
            <a:off x="385862" y="2683087"/>
            <a:ext cx="10799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Century Schoolbook" panose="02040604050505020304" pitchFamily="18" charset="0"/>
              </a:rPr>
              <a:t>- Main page</a:t>
            </a:r>
            <a:endParaRPr lang="ko-KR" altLang="en-US" sz="1100">
              <a:solidFill>
                <a:schemeClr val="tx1">
                  <a:lumMod val="50000"/>
                  <a:lumOff val="50000"/>
                </a:scheme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94DF6D5-612E-41B5-91B1-E49BF04AA31E}"/>
              </a:ext>
            </a:extLst>
          </p:cNvPr>
          <p:cNvGrpSpPr/>
          <p:nvPr/>
        </p:nvGrpSpPr>
        <p:grpSpPr>
          <a:xfrm>
            <a:off x="5590258" y="1142780"/>
            <a:ext cx="5914249" cy="4885488"/>
            <a:chOff x="5302391" y="1142780"/>
            <a:chExt cx="5914249" cy="4885488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8E79DEC-5B62-4621-88B1-0D66AFEE1AA1}"/>
                </a:ext>
              </a:extLst>
            </p:cNvPr>
            <p:cNvSpPr/>
            <p:nvPr/>
          </p:nvSpPr>
          <p:spPr>
            <a:xfrm>
              <a:off x="5302391" y="1142780"/>
              <a:ext cx="5914249" cy="488548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912D410F-F468-4BFB-8EEE-C3C373BA6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84180" y="1229051"/>
              <a:ext cx="5740984" cy="499882"/>
            </a:xfrm>
            <a:prstGeom prst="rect">
              <a:avLst/>
            </a:prstGeom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F5D0AA5-FC0F-4953-9C56-FE643584AA65}"/>
                </a:ext>
              </a:extLst>
            </p:cNvPr>
            <p:cNvGrpSpPr/>
            <p:nvPr/>
          </p:nvGrpSpPr>
          <p:grpSpPr>
            <a:xfrm>
              <a:off x="5383667" y="1771311"/>
              <a:ext cx="2830110" cy="2343488"/>
              <a:chOff x="114300" y="437832"/>
              <a:chExt cx="2574132" cy="2086431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C87EB47-75DB-473B-B9B2-C27A3578B3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62" r="10732" b="1147"/>
              <a:stretch/>
            </p:blipFill>
            <p:spPr>
              <a:xfrm>
                <a:off x="114300" y="437832"/>
                <a:ext cx="2574132" cy="1453308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6956DEBC-CC3F-4D16-BB57-C90F579B51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755" t="44911" r="9904"/>
              <a:stretch/>
            </p:blipFill>
            <p:spPr>
              <a:xfrm>
                <a:off x="114300" y="1891141"/>
                <a:ext cx="2574132" cy="633122"/>
              </a:xfrm>
              <a:prstGeom prst="rect">
                <a:avLst/>
              </a:prstGeom>
            </p:spPr>
          </p:pic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720D71A-474D-4967-A4CB-189CD4111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95053" y="1771309"/>
              <a:ext cx="2830110" cy="234348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2093066-B325-4528-9EEB-CAC9537C1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83667" y="4158379"/>
              <a:ext cx="3752587" cy="1795405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2141BB6-C8F1-4550-9052-E857C5E6C765}"/>
              </a:ext>
            </a:extLst>
          </p:cNvPr>
          <p:cNvGrpSpPr/>
          <p:nvPr/>
        </p:nvGrpSpPr>
        <p:grpSpPr>
          <a:xfrm>
            <a:off x="2437409" y="1142780"/>
            <a:ext cx="2474816" cy="2410801"/>
            <a:chOff x="2460493" y="1519572"/>
            <a:chExt cx="3452070" cy="3362776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BDBC6448-F24D-4AFB-B726-A8AC26C94B4A}"/>
                </a:ext>
              </a:extLst>
            </p:cNvPr>
            <p:cNvGrpSpPr/>
            <p:nvPr/>
          </p:nvGrpSpPr>
          <p:grpSpPr>
            <a:xfrm>
              <a:off x="2460493" y="1519572"/>
              <a:ext cx="2441618" cy="3362776"/>
              <a:chOff x="2632326" y="996412"/>
              <a:chExt cx="2441618" cy="3362776"/>
            </a:xfrm>
          </p:grpSpPr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B2D267A0-7CB0-485E-A77A-D6946D8505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32326" y="996412"/>
                <a:ext cx="1375321" cy="294282"/>
              </a:xfrm>
              <a:prstGeom prst="rect">
                <a:avLst/>
              </a:prstGeom>
              <a:ln>
                <a:solidFill>
                  <a:srgbClr val="8AC62A"/>
                </a:solidFill>
              </a:ln>
            </p:spPr>
          </p:pic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1DE9AB81-B670-4FCC-A72A-CB95F70A8C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32327" y="1436450"/>
                <a:ext cx="2441617" cy="2922738"/>
              </a:xfrm>
              <a:prstGeom prst="rect">
                <a:avLst/>
              </a:prstGeom>
              <a:ln>
                <a:solidFill>
                  <a:srgbClr val="8AC62A"/>
                </a:solidFill>
              </a:ln>
            </p:spPr>
          </p:pic>
        </p:grp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09F8BA8E-8AB8-4066-B670-F52F7F9A82DB}"/>
                </a:ext>
              </a:extLst>
            </p:cNvPr>
            <p:cNvCxnSpPr>
              <a:cxnSpLocks/>
            </p:cNvCxnSpPr>
            <p:nvPr/>
          </p:nvCxnSpPr>
          <p:spPr>
            <a:xfrm>
              <a:off x="3918061" y="1663804"/>
              <a:ext cx="35812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BE653D8-E7EF-4301-9B7E-DD926037CC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7743" t="5988" r="7229" b="9639"/>
            <a:stretch/>
          </p:blipFill>
          <p:spPr>
            <a:xfrm>
              <a:off x="4358431" y="1520028"/>
              <a:ext cx="1554132" cy="296041"/>
            </a:xfrm>
            <a:prstGeom prst="rect">
              <a:avLst/>
            </a:prstGeom>
            <a:ln>
              <a:solidFill>
                <a:srgbClr val="8AC62A"/>
              </a:solidFill>
            </a:ln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6985860-BA18-4444-9592-EA9FE9ABD6D4}"/>
              </a:ext>
            </a:extLst>
          </p:cNvPr>
          <p:cNvSpPr txBox="1"/>
          <p:nvPr/>
        </p:nvSpPr>
        <p:spPr>
          <a:xfrm>
            <a:off x="2147291" y="3883726"/>
            <a:ext cx="3494867" cy="1446871"/>
          </a:xfrm>
          <a:prstGeom prst="rect">
            <a:avLst/>
          </a:prstGeom>
          <a:solidFill>
            <a:srgbClr val="E2F0D9"/>
          </a:solidFill>
        </p:spPr>
        <p:txBody>
          <a:bodyPr wrap="non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회원가입 진행 후 로그인을 할 경우 </a:t>
            </a:r>
            <a:r>
              <a:rPr lang="en-US"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ko-KR" altLang="en-US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</a:t>
            </a:r>
            <a:r>
              <a:rPr lang="en-US"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회원가입</a:t>
            </a:r>
            <a:r>
              <a:rPr lang="en-US"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에서 </a:t>
            </a:r>
            <a:r>
              <a:rPr lang="en-US"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ko-KR" altLang="en-US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로그아웃</a:t>
            </a:r>
            <a:r>
              <a:rPr lang="en-US"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마이페이지</a:t>
            </a:r>
            <a:r>
              <a:rPr lang="en-US"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</a:t>
            </a:r>
            <a:r>
              <a:rPr lang="ko-KR" altLang="en-US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 옵션 변경 기능 구현</a:t>
            </a:r>
            <a:r>
              <a:rPr lang="en-US"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로그아웃 시에 모든 </a:t>
            </a:r>
            <a:r>
              <a:rPr lang="en-US"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session </a:t>
            </a:r>
            <a:r>
              <a:rPr lang="ko-KR" altLang="en-US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삭제 후 메인화면으로 이동</a:t>
            </a:r>
            <a:r>
              <a:rPr lang="en-US"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 페이지에서 계정이 없을 경우</a:t>
            </a:r>
            <a:r>
              <a:rPr lang="en-US"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하단의</a:t>
            </a:r>
            <a:endParaRPr lang="en-US" altLang="ko-KR" sz="10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‘</a:t>
            </a:r>
            <a:r>
              <a:rPr lang="ko-KR" altLang="en-US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회원가입</a:t>
            </a:r>
            <a:r>
              <a:rPr lang="en-US"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</a:t>
            </a:r>
            <a:r>
              <a:rPr lang="ko-KR" altLang="en-US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선택해 회원가입 페이지로 이동</a:t>
            </a:r>
            <a:r>
              <a:rPr lang="en-US"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8709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661D0-3FC9-1A39-0019-937DC4DB1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31041C-77FA-2E11-EEAB-059643163E7C}"/>
              </a:ext>
            </a:extLst>
          </p:cNvPr>
          <p:cNvSpPr txBox="1"/>
          <p:nvPr/>
        </p:nvSpPr>
        <p:spPr>
          <a:xfrm>
            <a:off x="3895528" y="314050"/>
            <a:ext cx="9925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 panose="02040604050505020304" pitchFamily="18" charset="0"/>
              </a:rPr>
              <a:t>Sub page (1)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B8E7635-7AC7-47B2-80C3-93D0EECEF003}"/>
              </a:ext>
            </a:extLst>
          </p:cNvPr>
          <p:cNvGrpSpPr/>
          <p:nvPr/>
        </p:nvGrpSpPr>
        <p:grpSpPr>
          <a:xfrm>
            <a:off x="138739" y="965809"/>
            <a:ext cx="1914723" cy="3416545"/>
            <a:chOff x="138739" y="965809"/>
            <a:chExt cx="1914723" cy="3416545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B875E21-0D0C-4108-B7FE-323E02469EFE}"/>
                </a:ext>
              </a:extLst>
            </p:cNvPr>
            <p:cNvGrpSpPr/>
            <p:nvPr/>
          </p:nvGrpSpPr>
          <p:grpSpPr>
            <a:xfrm>
              <a:off x="138739" y="965809"/>
              <a:ext cx="1851986" cy="425221"/>
              <a:chOff x="138739" y="1096441"/>
              <a:chExt cx="1933923" cy="425221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58873C26-6633-4BD7-B4BE-88AC0542F2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384" y="1521662"/>
                <a:ext cx="1852278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B3E25FD-FDA8-462C-9D5B-A6434D7042EE}"/>
                  </a:ext>
                </a:extLst>
              </p:cNvPr>
              <p:cNvSpPr txBox="1"/>
              <p:nvPr/>
            </p:nvSpPr>
            <p:spPr>
              <a:xfrm>
                <a:off x="138739" y="1096441"/>
                <a:ext cx="1258678" cy="353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700">
                    <a:latin typeface="Century Schoolbook" panose="02040604050505020304" pitchFamily="18" charset="0"/>
                  </a:rPr>
                  <a:t>Categories</a:t>
                </a:r>
                <a:endParaRPr lang="ko-KR" altLang="en-US" sz="1700">
                  <a:latin typeface="Century Schoolbook" panose="02040604050505020304" pitchFamily="18" charset="0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B5157667-32B2-436B-8117-26DB8F109AD5}"/>
                </a:ext>
              </a:extLst>
            </p:cNvPr>
            <p:cNvGrpSpPr/>
            <p:nvPr/>
          </p:nvGrpSpPr>
          <p:grpSpPr>
            <a:xfrm>
              <a:off x="243514" y="1925096"/>
              <a:ext cx="1809947" cy="318389"/>
              <a:chOff x="243514" y="2207962"/>
              <a:chExt cx="1809947" cy="318389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0FB3389-7A6A-4521-A0AC-8C289CE8E484}"/>
                  </a:ext>
                </a:extLst>
              </p:cNvPr>
              <p:cNvSpPr txBox="1"/>
              <p:nvPr/>
            </p:nvSpPr>
            <p:spPr>
              <a:xfrm>
                <a:off x="243514" y="2207962"/>
                <a:ext cx="12025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Project Plan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969DBB8-3601-4F56-A66B-9CA07388951D}"/>
                  </a:ext>
                </a:extLst>
              </p:cNvPr>
              <p:cNvSpPr txBox="1"/>
              <p:nvPr/>
            </p:nvSpPr>
            <p:spPr>
              <a:xfrm rot="5400000">
                <a:off x="1768928" y="2241817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E5FBDCBA-7789-4758-9047-A507CD57BD19}"/>
                </a:ext>
              </a:extLst>
            </p:cNvPr>
            <p:cNvGrpSpPr/>
            <p:nvPr/>
          </p:nvGrpSpPr>
          <p:grpSpPr>
            <a:xfrm>
              <a:off x="243514" y="1488935"/>
              <a:ext cx="1809948" cy="322706"/>
              <a:chOff x="243514" y="1488935"/>
              <a:chExt cx="1809948" cy="322706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A19EE58-D985-4043-816B-E1C5DDE673A2}"/>
                  </a:ext>
                </a:extLst>
              </p:cNvPr>
              <p:cNvSpPr txBox="1"/>
              <p:nvPr/>
            </p:nvSpPr>
            <p:spPr>
              <a:xfrm>
                <a:off x="243514" y="1488935"/>
                <a:ext cx="12250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Introduction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8D616C-C47E-4306-BCBC-0A9E5DA63793}"/>
                  </a:ext>
                </a:extLst>
              </p:cNvPr>
              <p:cNvSpPr txBox="1"/>
              <p:nvPr/>
            </p:nvSpPr>
            <p:spPr>
              <a:xfrm rot="5400000">
                <a:off x="1768929" y="1527107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4259CEA9-E7E1-490B-9671-718B08EF1D86}"/>
                </a:ext>
              </a:extLst>
            </p:cNvPr>
            <p:cNvGrpSpPr/>
            <p:nvPr/>
          </p:nvGrpSpPr>
          <p:grpSpPr>
            <a:xfrm>
              <a:off x="243514" y="3636756"/>
              <a:ext cx="1796979" cy="324495"/>
              <a:chOff x="243514" y="2991848"/>
              <a:chExt cx="1796979" cy="324495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1F85024-BF78-4BAA-B180-32F47CFF308A}"/>
                  </a:ext>
                </a:extLst>
              </p:cNvPr>
              <p:cNvSpPr txBox="1"/>
              <p:nvPr/>
            </p:nvSpPr>
            <p:spPr>
              <a:xfrm>
                <a:off x="243514" y="2991848"/>
                <a:ext cx="10999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Evaluation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A8D15BD-4B66-4E27-AA59-D8C1B821AC28}"/>
                  </a:ext>
                </a:extLst>
              </p:cNvPr>
              <p:cNvSpPr txBox="1"/>
              <p:nvPr/>
            </p:nvSpPr>
            <p:spPr>
              <a:xfrm rot="5400000">
                <a:off x="1755960" y="3031809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9306980-BE70-4BB5-A616-A1ED1011614D}"/>
                </a:ext>
              </a:extLst>
            </p:cNvPr>
            <p:cNvSpPr txBox="1"/>
            <p:nvPr/>
          </p:nvSpPr>
          <p:spPr>
            <a:xfrm>
              <a:off x="243514" y="4074577"/>
              <a:ext cx="718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latin typeface="Century Schoolbook" panose="02040604050505020304" pitchFamily="18" charset="0"/>
                </a:rPr>
                <a:t>Finish</a:t>
              </a:r>
              <a:endParaRPr lang="ko-KR" altLang="en-US" sz="1400">
                <a:latin typeface="Century Schoolbook" panose="02040604050505020304" pitchFamily="18" charset="0"/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8869C4B6-B75F-478B-86B5-4E4DFDDBE8FA}"/>
                </a:ext>
              </a:extLst>
            </p:cNvPr>
            <p:cNvGrpSpPr/>
            <p:nvPr/>
          </p:nvGrpSpPr>
          <p:grpSpPr>
            <a:xfrm>
              <a:off x="241244" y="2346977"/>
              <a:ext cx="1776165" cy="1162910"/>
              <a:chOff x="241244" y="2346977"/>
              <a:chExt cx="1776165" cy="1162910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F884A266-8A1E-4FD8-8BAC-B7DE1E7063E0}"/>
                  </a:ext>
                </a:extLst>
              </p:cNvPr>
              <p:cNvGrpSpPr/>
              <p:nvPr/>
            </p:nvGrpSpPr>
            <p:grpSpPr>
              <a:xfrm>
                <a:off x="241244" y="2346977"/>
                <a:ext cx="1776165" cy="323735"/>
                <a:chOff x="243514" y="2554027"/>
                <a:chExt cx="1776165" cy="323735"/>
              </a:xfrm>
            </p:grpSpPr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53E0F507-9952-41C6-8D77-EA81916DF484}"/>
                    </a:ext>
                  </a:extLst>
                </p:cNvPr>
                <p:cNvSpPr txBox="1"/>
                <p:nvPr/>
              </p:nvSpPr>
              <p:spPr>
                <a:xfrm>
                  <a:off x="243514" y="2554027"/>
                  <a:ext cx="152157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>
                      <a:latin typeface="Century Schoolbook" panose="02040604050505020304" pitchFamily="18" charset="0"/>
                    </a:rPr>
                    <a:t>Implementation</a:t>
                  </a:r>
                  <a:endParaRPr lang="ko-KR" altLang="en-US" sz="1400"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D6876F3-C65E-40B3-9EFF-919639FA4B45}"/>
                    </a:ext>
                  </a:extLst>
                </p:cNvPr>
                <p:cNvSpPr txBox="1"/>
                <p:nvPr/>
              </p:nvSpPr>
              <p:spPr>
                <a:xfrm rot="16200000">
                  <a:off x="1735146" y="2593228"/>
                  <a:ext cx="29206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/>
                    <a:t>&gt;</a:t>
                  </a:r>
                  <a:endParaRPr lang="ko-KR" altLang="en-US" sz="1200"/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97A744F-7B1C-4FE1-8EBB-3C3C533D9E84}"/>
                  </a:ext>
                </a:extLst>
              </p:cNvPr>
              <p:cNvSpPr txBox="1"/>
              <p:nvPr/>
            </p:nvSpPr>
            <p:spPr>
              <a:xfrm>
                <a:off x="385862" y="2965472"/>
                <a:ext cx="13516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Schoolbook" panose="02040604050505020304" pitchFamily="18" charset="0"/>
                  </a:rPr>
                  <a:t>- Sign in / Sign up</a:t>
                </a:r>
                <a:endParaRPr lang="ko-KR" altLang="en-US" sz="11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7A4E608-C051-42CD-98B6-E52FAA286D43}"/>
                  </a:ext>
                </a:extLst>
              </p:cNvPr>
              <p:cNvSpPr txBox="1"/>
              <p:nvPr/>
            </p:nvSpPr>
            <p:spPr>
              <a:xfrm>
                <a:off x="385862" y="3248277"/>
                <a:ext cx="86754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>
                    <a:solidFill>
                      <a:schemeClr val="accent6">
                        <a:lumMod val="75000"/>
                      </a:schemeClr>
                    </a:solidFill>
                    <a:latin typeface="Century Schoolbook" panose="02040604050505020304" pitchFamily="18" charset="0"/>
                  </a:rPr>
                  <a:t>- Sub page</a:t>
                </a:r>
                <a:endParaRPr lang="ko-KR" altLang="en-US" sz="1100">
                  <a:solidFill>
                    <a:schemeClr val="accent6">
                      <a:lumMod val="75000"/>
                    </a:schemeClr>
                  </a:solidFill>
                  <a:latin typeface="Century Schoolbook" panose="02040604050505020304" pitchFamily="18" charset="0"/>
                </a:endParaRPr>
              </a:p>
            </p:txBody>
          </p:sp>
        </p:grpSp>
      </p:grp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66760179-1BFB-45D2-A37F-ACA06242E486}"/>
              </a:ext>
            </a:extLst>
          </p:cNvPr>
          <p:cNvCxnSpPr>
            <a:cxnSpLocks/>
          </p:cNvCxnSpPr>
          <p:nvPr/>
        </p:nvCxnSpPr>
        <p:spPr>
          <a:xfrm>
            <a:off x="485931" y="3469350"/>
            <a:ext cx="720569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927B017-A0AF-4977-9E17-A60605C97E42}"/>
              </a:ext>
            </a:extLst>
          </p:cNvPr>
          <p:cNvSpPr txBox="1"/>
          <p:nvPr/>
        </p:nvSpPr>
        <p:spPr>
          <a:xfrm>
            <a:off x="385862" y="2683087"/>
            <a:ext cx="10799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Century Schoolbook" panose="02040604050505020304" pitchFamily="18" charset="0"/>
              </a:rPr>
              <a:t>- Main page</a:t>
            </a:r>
            <a:endParaRPr lang="ko-KR" altLang="en-US" sz="1100">
              <a:solidFill>
                <a:schemeClr val="tx1">
                  <a:lumMod val="50000"/>
                  <a:lumOff val="50000"/>
                </a:scheme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65D1F9-1366-4568-912F-6806AC2338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8" r="21337" b="72021"/>
          <a:stretch/>
        </p:blipFill>
        <p:spPr>
          <a:xfrm>
            <a:off x="2653300" y="1161289"/>
            <a:ext cx="2487113" cy="3750298"/>
          </a:xfrm>
          <a:prstGeom prst="rect">
            <a:avLst/>
          </a:prstGeom>
          <a:ln>
            <a:solidFill>
              <a:srgbClr val="79AD25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921AF7-F18B-4A33-8869-711AF11A4F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4" t="28027" r="18645" b="45472"/>
          <a:stretch/>
        </p:blipFill>
        <p:spPr>
          <a:xfrm>
            <a:off x="5445592" y="1142780"/>
            <a:ext cx="2579062" cy="3768807"/>
          </a:xfrm>
          <a:prstGeom prst="rect">
            <a:avLst/>
          </a:prstGeom>
          <a:ln>
            <a:solidFill>
              <a:srgbClr val="79AD25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8D0558A-6753-4A5A-B06F-137056150B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3" t="54386" r="7774" b="9081"/>
          <a:stretch/>
        </p:blipFill>
        <p:spPr>
          <a:xfrm>
            <a:off x="8329833" y="1161288"/>
            <a:ext cx="3153393" cy="4765126"/>
          </a:xfrm>
          <a:prstGeom prst="rect">
            <a:avLst/>
          </a:prstGeom>
          <a:ln>
            <a:solidFill>
              <a:srgbClr val="79AD25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3CF083-C4BC-466B-B0BE-5C28AF6F2691}"/>
              </a:ext>
            </a:extLst>
          </p:cNvPr>
          <p:cNvSpPr txBox="1"/>
          <p:nvPr/>
        </p:nvSpPr>
        <p:spPr>
          <a:xfrm>
            <a:off x="2636155" y="5005983"/>
            <a:ext cx="5578771" cy="9387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Header – </a:t>
            </a:r>
            <a:r>
              <a:rPr lang="ko-KR" altLang="en-US" sz="11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로고</a:t>
            </a:r>
            <a:r>
              <a:rPr lang="en-US" altLang="ko-KR" sz="11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로그인</a:t>
            </a:r>
            <a:r>
              <a:rPr lang="en-US" altLang="ko-KR" sz="11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회원가입</a:t>
            </a:r>
            <a:r>
              <a:rPr lang="en-US" altLang="ko-KR" sz="11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고객지원</a:t>
            </a:r>
            <a:r>
              <a:rPr lang="en-US" altLang="ko-KR" sz="11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 -&gt; </a:t>
            </a:r>
            <a:r>
              <a:rPr lang="ko-KR" altLang="en-US" sz="11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로그아웃</a:t>
            </a:r>
            <a:r>
              <a:rPr lang="en-US" altLang="ko-KR" sz="11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마이페이지</a:t>
            </a:r>
            <a:r>
              <a:rPr lang="en-US" altLang="ko-KR" sz="11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11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고객지원</a:t>
            </a:r>
            <a:r>
              <a:rPr lang="en-US" altLang="ko-KR" sz="11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), </a:t>
            </a:r>
            <a:r>
              <a:rPr lang="ko-KR" altLang="en-US" sz="11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카테고리</a:t>
            </a:r>
            <a:endParaRPr lang="en-US" altLang="ko-KR" sz="11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1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1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Section – Filter, Size, </a:t>
            </a:r>
            <a:r>
              <a:rPr lang="ko-KR" altLang="en-US" sz="11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상품</a:t>
            </a:r>
            <a:r>
              <a:rPr lang="en-US" altLang="ko-KR" sz="11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고객 리뷰</a:t>
            </a:r>
            <a:r>
              <a:rPr lang="en-US" altLang="ko-KR" sz="11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리뷰 통계</a:t>
            </a:r>
            <a:r>
              <a:rPr lang="en-US" altLang="ko-KR" sz="11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1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베스트 포토 리뷰</a:t>
            </a:r>
            <a:endParaRPr lang="en-US" altLang="ko-KR" sz="11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11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sz="11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Footer – </a:t>
            </a:r>
            <a:r>
              <a:rPr lang="ko-KR" altLang="en-US" sz="11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페이지 설명과 회사 소개</a:t>
            </a:r>
            <a:endParaRPr lang="en-US" altLang="ko-KR" sz="11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3767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661D0-3FC9-1A39-0019-937DC4DB1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31041C-77FA-2E11-EEAB-059643163E7C}"/>
              </a:ext>
            </a:extLst>
          </p:cNvPr>
          <p:cNvSpPr txBox="1"/>
          <p:nvPr/>
        </p:nvSpPr>
        <p:spPr>
          <a:xfrm>
            <a:off x="3895528" y="314050"/>
            <a:ext cx="9925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 panose="02040604050505020304" pitchFamily="18" charset="0"/>
              </a:rPr>
              <a:t>Sub page (2)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B8E7635-7AC7-47B2-80C3-93D0EECEF003}"/>
              </a:ext>
            </a:extLst>
          </p:cNvPr>
          <p:cNvGrpSpPr/>
          <p:nvPr/>
        </p:nvGrpSpPr>
        <p:grpSpPr>
          <a:xfrm>
            <a:off x="138739" y="965809"/>
            <a:ext cx="1914723" cy="3416545"/>
            <a:chOff x="138739" y="965809"/>
            <a:chExt cx="1914723" cy="3416545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B875E21-0D0C-4108-B7FE-323E02469EFE}"/>
                </a:ext>
              </a:extLst>
            </p:cNvPr>
            <p:cNvGrpSpPr/>
            <p:nvPr/>
          </p:nvGrpSpPr>
          <p:grpSpPr>
            <a:xfrm>
              <a:off x="138739" y="965809"/>
              <a:ext cx="1851986" cy="425221"/>
              <a:chOff x="138739" y="1096441"/>
              <a:chExt cx="1933923" cy="425221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58873C26-6633-4BD7-B4BE-88AC0542F2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384" y="1521662"/>
                <a:ext cx="1852278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B3E25FD-FDA8-462C-9D5B-A6434D7042EE}"/>
                  </a:ext>
                </a:extLst>
              </p:cNvPr>
              <p:cNvSpPr txBox="1"/>
              <p:nvPr/>
            </p:nvSpPr>
            <p:spPr>
              <a:xfrm>
                <a:off x="138739" y="1096441"/>
                <a:ext cx="1258678" cy="353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700">
                    <a:latin typeface="Century Schoolbook" panose="02040604050505020304" pitchFamily="18" charset="0"/>
                  </a:rPr>
                  <a:t>Categories</a:t>
                </a:r>
                <a:endParaRPr lang="ko-KR" altLang="en-US" sz="1700">
                  <a:latin typeface="Century Schoolbook" panose="02040604050505020304" pitchFamily="18" charset="0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B5157667-32B2-436B-8117-26DB8F109AD5}"/>
                </a:ext>
              </a:extLst>
            </p:cNvPr>
            <p:cNvGrpSpPr/>
            <p:nvPr/>
          </p:nvGrpSpPr>
          <p:grpSpPr>
            <a:xfrm>
              <a:off x="243514" y="1925096"/>
              <a:ext cx="1809947" cy="318389"/>
              <a:chOff x="243514" y="2207962"/>
              <a:chExt cx="1809947" cy="318389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0FB3389-7A6A-4521-A0AC-8C289CE8E484}"/>
                  </a:ext>
                </a:extLst>
              </p:cNvPr>
              <p:cNvSpPr txBox="1"/>
              <p:nvPr/>
            </p:nvSpPr>
            <p:spPr>
              <a:xfrm>
                <a:off x="243514" y="2207962"/>
                <a:ext cx="12025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Project Plan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969DBB8-3601-4F56-A66B-9CA07388951D}"/>
                  </a:ext>
                </a:extLst>
              </p:cNvPr>
              <p:cNvSpPr txBox="1"/>
              <p:nvPr/>
            </p:nvSpPr>
            <p:spPr>
              <a:xfrm rot="5400000">
                <a:off x="1768928" y="2241817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E5FBDCBA-7789-4758-9047-A507CD57BD19}"/>
                </a:ext>
              </a:extLst>
            </p:cNvPr>
            <p:cNvGrpSpPr/>
            <p:nvPr/>
          </p:nvGrpSpPr>
          <p:grpSpPr>
            <a:xfrm>
              <a:off x="243514" y="1488935"/>
              <a:ext cx="1809948" cy="322706"/>
              <a:chOff x="243514" y="1488935"/>
              <a:chExt cx="1809948" cy="322706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A19EE58-D985-4043-816B-E1C5DDE673A2}"/>
                  </a:ext>
                </a:extLst>
              </p:cNvPr>
              <p:cNvSpPr txBox="1"/>
              <p:nvPr/>
            </p:nvSpPr>
            <p:spPr>
              <a:xfrm>
                <a:off x="243514" y="1488935"/>
                <a:ext cx="12250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Introduction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8D616C-C47E-4306-BCBC-0A9E5DA63793}"/>
                  </a:ext>
                </a:extLst>
              </p:cNvPr>
              <p:cNvSpPr txBox="1"/>
              <p:nvPr/>
            </p:nvSpPr>
            <p:spPr>
              <a:xfrm rot="5400000">
                <a:off x="1768929" y="1527107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4259CEA9-E7E1-490B-9671-718B08EF1D86}"/>
                </a:ext>
              </a:extLst>
            </p:cNvPr>
            <p:cNvGrpSpPr/>
            <p:nvPr/>
          </p:nvGrpSpPr>
          <p:grpSpPr>
            <a:xfrm>
              <a:off x="243514" y="3636756"/>
              <a:ext cx="1796979" cy="324495"/>
              <a:chOff x="243514" y="2991848"/>
              <a:chExt cx="1796979" cy="324495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1F85024-BF78-4BAA-B180-32F47CFF308A}"/>
                  </a:ext>
                </a:extLst>
              </p:cNvPr>
              <p:cNvSpPr txBox="1"/>
              <p:nvPr/>
            </p:nvSpPr>
            <p:spPr>
              <a:xfrm>
                <a:off x="243514" y="2991848"/>
                <a:ext cx="10999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Evaluation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A8D15BD-4B66-4E27-AA59-D8C1B821AC28}"/>
                  </a:ext>
                </a:extLst>
              </p:cNvPr>
              <p:cNvSpPr txBox="1"/>
              <p:nvPr/>
            </p:nvSpPr>
            <p:spPr>
              <a:xfrm rot="5400000">
                <a:off x="1755960" y="3031809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9306980-BE70-4BB5-A616-A1ED1011614D}"/>
                </a:ext>
              </a:extLst>
            </p:cNvPr>
            <p:cNvSpPr txBox="1"/>
            <p:nvPr/>
          </p:nvSpPr>
          <p:spPr>
            <a:xfrm>
              <a:off x="243514" y="4074577"/>
              <a:ext cx="718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latin typeface="Century Schoolbook" panose="02040604050505020304" pitchFamily="18" charset="0"/>
                </a:rPr>
                <a:t>Finish</a:t>
              </a:r>
              <a:endParaRPr lang="ko-KR" altLang="en-US" sz="1400">
                <a:latin typeface="Century Schoolbook" panose="02040604050505020304" pitchFamily="18" charset="0"/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8869C4B6-B75F-478B-86B5-4E4DFDDBE8FA}"/>
                </a:ext>
              </a:extLst>
            </p:cNvPr>
            <p:cNvGrpSpPr/>
            <p:nvPr/>
          </p:nvGrpSpPr>
          <p:grpSpPr>
            <a:xfrm>
              <a:off x="241244" y="2346977"/>
              <a:ext cx="1776165" cy="1162910"/>
              <a:chOff x="241244" y="2346977"/>
              <a:chExt cx="1776165" cy="1162910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F884A266-8A1E-4FD8-8BAC-B7DE1E7063E0}"/>
                  </a:ext>
                </a:extLst>
              </p:cNvPr>
              <p:cNvGrpSpPr/>
              <p:nvPr/>
            </p:nvGrpSpPr>
            <p:grpSpPr>
              <a:xfrm>
                <a:off x="241244" y="2346977"/>
                <a:ext cx="1776165" cy="323735"/>
                <a:chOff x="243514" y="2554027"/>
                <a:chExt cx="1776165" cy="323735"/>
              </a:xfrm>
            </p:grpSpPr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53E0F507-9952-41C6-8D77-EA81916DF484}"/>
                    </a:ext>
                  </a:extLst>
                </p:cNvPr>
                <p:cNvSpPr txBox="1"/>
                <p:nvPr/>
              </p:nvSpPr>
              <p:spPr>
                <a:xfrm>
                  <a:off x="243514" y="2554027"/>
                  <a:ext cx="152157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>
                      <a:latin typeface="Century Schoolbook" panose="02040604050505020304" pitchFamily="18" charset="0"/>
                    </a:rPr>
                    <a:t>Implementation</a:t>
                  </a:r>
                  <a:endParaRPr lang="ko-KR" altLang="en-US" sz="1400"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D6876F3-C65E-40B3-9EFF-919639FA4B45}"/>
                    </a:ext>
                  </a:extLst>
                </p:cNvPr>
                <p:cNvSpPr txBox="1"/>
                <p:nvPr/>
              </p:nvSpPr>
              <p:spPr>
                <a:xfrm rot="16200000">
                  <a:off x="1735146" y="2593228"/>
                  <a:ext cx="29206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/>
                    <a:t>&gt;</a:t>
                  </a:r>
                  <a:endParaRPr lang="ko-KR" altLang="en-US" sz="1200"/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97A744F-7B1C-4FE1-8EBB-3C3C533D9E84}"/>
                  </a:ext>
                </a:extLst>
              </p:cNvPr>
              <p:cNvSpPr txBox="1"/>
              <p:nvPr/>
            </p:nvSpPr>
            <p:spPr>
              <a:xfrm>
                <a:off x="385862" y="2965472"/>
                <a:ext cx="13516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Schoolbook" panose="02040604050505020304" pitchFamily="18" charset="0"/>
                  </a:rPr>
                  <a:t>- Sign in / Sign up</a:t>
                </a:r>
                <a:endParaRPr lang="ko-KR" altLang="en-US" sz="11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7A4E608-C051-42CD-98B6-E52FAA286D43}"/>
                  </a:ext>
                </a:extLst>
              </p:cNvPr>
              <p:cNvSpPr txBox="1"/>
              <p:nvPr/>
            </p:nvSpPr>
            <p:spPr>
              <a:xfrm>
                <a:off x="385862" y="3248277"/>
                <a:ext cx="86754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>
                    <a:solidFill>
                      <a:schemeClr val="accent6">
                        <a:lumMod val="75000"/>
                      </a:schemeClr>
                    </a:solidFill>
                    <a:latin typeface="Century Schoolbook" panose="02040604050505020304" pitchFamily="18" charset="0"/>
                  </a:rPr>
                  <a:t>- Sub page</a:t>
                </a:r>
                <a:endParaRPr lang="ko-KR" altLang="en-US" sz="1100">
                  <a:solidFill>
                    <a:schemeClr val="accent6">
                      <a:lumMod val="75000"/>
                    </a:schemeClr>
                  </a:solidFill>
                  <a:latin typeface="Century Schoolbook" panose="02040604050505020304" pitchFamily="18" charset="0"/>
                </a:endParaRPr>
              </a:p>
            </p:txBody>
          </p:sp>
        </p:grpSp>
      </p:grp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66760179-1BFB-45D2-A37F-ACA06242E486}"/>
              </a:ext>
            </a:extLst>
          </p:cNvPr>
          <p:cNvCxnSpPr>
            <a:cxnSpLocks/>
          </p:cNvCxnSpPr>
          <p:nvPr/>
        </p:nvCxnSpPr>
        <p:spPr>
          <a:xfrm>
            <a:off x="485931" y="3469350"/>
            <a:ext cx="720569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927B017-A0AF-4977-9E17-A60605C97E42}"/>
              </a:ext>
            </a:extLst>
          </p:cNvPr>
          <p:cNvSpPr txBox="1"/>
          <p:nvPr/>
        </p:nvSpPr>
        <p:spPr>
          <a:xfrm>
            <a:off x="385862" y="2683087"/>
            <a:ext cx="10799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Century Schoolbook" panose="02040604050505020304" pitchFamily="18" charset="0"/>
              </a:rPr>
              <a:t>- Main page</a:t>
            </a:r>
            <a:endParaRPr lang="ko-KR" altLang="en-US" sz="1100">
              <a:solidFill>
                <a:schemeClr val="tx1">
                  <a:lumMod val="50000"/>
                  <a:lumOff val="50000"/>
                </a:scheme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B295974D-DAF0-45E8-85EA-ACB26F7CA705}"/>
              </a:ext>
            </a:extLst>
          </p:cNvPr>
          <p:cNvGrpSpPr/>
          <p:nvPr/>
        </p:nvGrpSpPr>
        <p:grpSpPr>
          <a:xfrm>
            <a:off x="2347785" y="852730"/>
            <a:ext cx="6494463" cy="1887964"/>
            <a:chOff x="2361396" y="886539"/>
            <a:chExt cx="7438770" cy="2162477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D0AD2C29-3759-4432-B9EB-BD601E0A9207}"/>
                </a:ext>
              </a:extLst>
            </p:cNvPr>
            <p:cNvGrpSpPr/>
            <p:nvPr/>
          </p:nvGrpSpPr>
          <p:grpSpPr>
            <a:xfrm>
              <a:off x="2361396" y="1108951"/>
              <a:ext cx="4581906" cy="1940065"/>
              <a:chOff x="2400994" y="873827"/>
              <a:chExt cx="4581906" cy="1940065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458A68F1-BFA5-4EEB-B168-102D5BB1727C}"/>
                  </a:ext>
                </a:extLst>
              </p:cNvPr>
              <p:cNvGrpSpPr/>
              <p:nvPr/>
            </p:nvGrpSpPr>
            <p:grpSpPr>
              <a:xfrm>
                <a:off x="2400994" y="873827"/>
                <a:ext cx="4581906" cy="1940065"/>
                <a:chOff x="2400994" y="873827"/>
                <a:chExt cx="4581906" cy="1940065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D465D1F9-1366-4568-912F-6806AC2338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228" r="21337" b="85526"/>
                <a:stretch/>
              </p:blipFill>
              <p:spPr>
                <a:xfrm>
                  <a:off x="2400994" y="873827"/>
                  <a:ext cx="2487113" cy="1940065"/>
                </a:xfrm>
                <a:prstGeom prst="rect">
                  <a:avLst/>
                </a:prstGeom>
                <a:ln>
                  <a:solidFill>
                    <a:srgbClr val="79AD25"/>
                  </a:solidFill>
                </a:ln>
              </p:spPr>
            </p:pic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DCA56937-AECF-4BE5-B98D-E9AA8A389F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209100" y="1119466"/>
                  <a:ext cx="1773800" cy="1211539"/>
                </a:xfrm>
                <a:prstGeom prst="rect">
                  <a:avLst/>
                </a:prstGeom>
                <a:ln>
                  <a:solidFill>
                    <a:srgbClr val="79AD25"/>
                  </a:solidFill>
                </a:ln>
              </p:spPr>
            </p:pic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FFB75907-A424-4B35-96AE-6C68CE82605D}"/>
                    </a:ext>
                  </a:extLst>
                </p:cNvPr>
                <p:cNvSpPr/>
                <p:nvPr/>
              </p:nvSpPr>
              <p:spPr>
                <a:xfrm>
                  <a:off x="2523374" y="977619"/>
                  <a:ext cx="509016" cy="396240"/>
                </a:xfrm>
                <a:prstGeom prst="roundRect">
                  <a:avLst/>
                </a:prstGeom>
                <a:noFill/>
                <a:ln w="38100">
                  <a:solidFill>
                    <a:srgbClr val="CEE6C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42" name="연결선: 꺾임 41">
                <a:extLst>
                  <a:ext uri="{FF2B5EF4-FFF2-40B4-BE49-F238E27FC236}">
                    <a16:creationId xmlns:a16="http://schemas.microsoft.com/office/drawing/2014/main" id="{F69A7655-318B-450D-8F16-5F2EF7D77049}"/>
                  </a:ext>
                </a:extLst>
              </p:cNvPr>
              <p:cNvCxnSpPr>
                <a:stCxn id="12" idx="0"/>
                <a:endCxn id="11" idx="0"/>
              </p:cNvCxnSpPr>
              <p:nvPr/>
            </p:nvCxnSpPr>
            <p:spPr>
              <a:xfrm rot="16200000" flipH="1">
                <a:off x="4366017" y="-610517"/>
                <a:ext cx="141847" cy="3318118"/>
              </a:xfrm>
              <a:prstGeom prst="bentConnector3">
                <a:avLst>
                  <a:gd name="adj1" fmla="val -238517"/>
                </a:avLst>
              </a:prstGeom>
              <a:ln w="28575">
                <a:solidFill>
                  <a:srgbClr val="CEE6C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607DE887-7588-482D-93D3-626F647EA5CA}"/>
                </a:ext>
              </a:extLst>
            </p:cNvPr>
            <p:cNvGrpSpPr/>
            <p:nvPr/>
          </p:nvGrpSpPr>
          <p:grpSpPr>
            <a:xfrm>
              <a:off x="7021930" y="886539"/>
              <a:ext cx="2778236" cy="2162477"/>
              <a:chOff x="7021930" y="886539"/>
              <a:chExt cx="2778236" cy="2162477"/>
            </a:xfrm>
          </p:grpSpPr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745780B0-71D9-4C01-BB93-F2D19E4E97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85268" y="886539"/>
                <a:ext cx="2314898" cy="2162477"/>
              </a:xfrm>
              <a:prstGeom prst="rect">
                <a:avLst/>
              </a:prstGeom>
              <a:ln>
                <a:solidFill>
                  <a:srgbClr val="79AD25"/>
                </a:solidFill>
              </a:ln>
            </p:spPr>
          </p:pic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56EEECB9-034C-4910-A1B9-F63DE1A0D2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21930" y="1960359"/>
                <a:ext cx="384710" cy="0"/>
              </a:xfrm>
              <a:prstGeom prst="straightConnector1">
                <a:avLst/>
              </a:prstGeom>
              <a:ln w="28575">
                <a:solidFill>
                  <a:srgbClr val="CEE6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8" name="그림 77">
            <a:extLst>
              <a:ext uri="{FF2B5EF4-FFF2-40B4-BE49-F238E27FC236}">
                <a16:creationId xmlns:a16="http://schemas.microsoft.com/office/drawing/2014/main" id="{168E091B-32B7-4846-9D84-EAF70C672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7785" y="2880446"/>
            <a:ext cx="3345529" cy="1590034"/>
          </a:xfrm>
          <a:prstGeom prst="rect">
            <a:avLst/>
          </a:prstGeom>
          <a:ln>
            <a:solidFill>
              <a:srgbClr val="79AD25"/>
            </a:solidFill>
          </a:ln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6D31AC0D-8341-4ACF-9172-61EA60480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7785" y="4610233"/>
            <a:ext cx="3345529" cy="1723701"/>
          </a:xfrm>
          <a:prstGeom prst="rect">
            <a:avLst/>
          </a:prstGeom>
          <a:ln>
            <a:solidFill>
              <a:srgbClr val="79AD25"/>
            </a:solidFill>
          </a:ln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3791E59A-EEF4-4A49-8594-B4C5DB886EC2}"/>
              </a:ext>
            </a:extLst>
          </p:cNvPr>
          <p:cNvSpPr txBox="1"/>
          <p:nvPr/>
        </p:nvSpPr>
        <p:spPr>
          <a:xfrm>
            <a:off x="6096000" y="5476054"/>
            <a:ext cx="4956420" cy="594073"/>
          </a:xfrm>
          <a:prstGeom prst="rect">
            <a:avLst/>
          </a:prstGeom>
          <a:solidFill>
            <a:srgbClr val="E2F0D9"/>
          </a:solidFill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브랜드와 사이즈 필터를 이용해 클릭 시 클릭한 필터에 해당되는 품목들만 나오도록</a:t>
            </a:r>
            <a:r>
              <a:rPr lang="en-US"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 구현</a:t>
            </a:r>
            <a:r>
              <a:rPr lang="en-US" altLang="ko-KR" sz="10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2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FAB2E39F-7ED3-46B9-ACBA-E876871EB1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194" y="2862459"/>
            <a:ext cx="4569967" cy="1204421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EF529EB2-9EA6-4DF3-A7FB-8D2D322BF2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9459" y="4145897"/>
            <a:ext cx="4780622" cy="120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42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661D0-3FC9-1A39-0019-937DC4DB1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31041C-77FA-2E11-EEAB-059643163E7C}"/>
              </a:ext>
            </a:extLst>
          </p:cNvPr>
          <p:cNvSpPr txBox="1"/>
          <p:nvPr/>
        </p:nvSpPr>
        <p:spPr>
          <a:xfrm>
            <a:off x="3895528" y="314050"/>
            <a:ext cx="9925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 panose="02040604050505020304" pitchFamily="18" charset="0"/>
              </a:rPr>
              <a:t>Sub page (3)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B8E7635-7AC7-47B2-80C3-93D0EECEF003}"/>
              </a:ext>
            </a:extLst>
          </p:cNvPr>
          <p:cNvGrpSpPr/>
          <p:nvPr/>
        </p:nvGrpSpPr>
        <p:grpSpPr>
          <a:xfrm>
            <a:off x="138739" y="965809"/>
            <a:ext cx="1914723" cy="3416545"/>
            <a:chOff x="138739" y="965809"/>
            <a:chExt cx="1914723" cy="3416545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B875E21-0D0C-4108-B7FE-323E02469EFE}"/>
                </a:ext>
              </a:extLst>
            </p:cNvPr>
            <p:cNvGrpSpPr/>
            <p:nvPr/>
          </p:nvGrpSpPr>
          <p:grpSpPr>
            <a:xfrm>
              <a:off x="138739" y="965809"/>
              <a:ext cx="1851986" cy="425221"/>
              <a:chOff x="138739" y="1096441"/>
              <a:chExt cx="1933923" cy="425221"/>
            </a:xfrm>
          </p:grpSpPr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58873C26-6633-4BD7-B4BE-88AC0542F2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384" y="1521662"/>
                <a:ext cx="1852278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B3E25FD-FDA8-462C-9D5B-A6434D7042EE}"/>
                  </a:ext>
                </a:extLst>
              </p:cNvPr>
              <p:cNvSpPr txBox="1"/>
              <p:nvPr/>
            </p:nvSpPr>
            <p:spPr>
              <a:xfrm>
                <a:off x="138739" y="1096441"/>
                <a:ext cx="1258678" cy="353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700">
                    <a:latin typeface="Century Schoolbook" panose="02040604050505020304" pitchFamily="18" charset="0"/>
                  </a:rPr>
                  <a:t>Categories</a:t>
                </a:r>
                <a:endParaRPr lang="ko-KR" altLang="en-US" sz="1700">
                  <a:latin typeface="Century Schoolbook" panose="02040604050505020304" pitchFamily="18" charset="0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B5157667-32B2-436B-8117-26DB8F109AD5}"/>
                </a:ext>
              </a:extLst>
            </p:cNvPr>
            <p:cNvGrpSpPr/>
            <p:nvPr/>
          </p:nvGrpSpPr>
          <p:grpSpPr>
            <a:xfrm>
              <a:off x="243514" y="1925096"/>
              <a:ext cx="1809947" cy="318389"/>
              <a:chOff x="243514" y="2207962"/>
              <a:chExt cx="1809947" cy="318389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0FB3389-7A6A-4521-A0AC-8C289CE8E484}"/>
                  </a:ext>
                </a:extLst>
              </p:cNvPr>
              <p:cNvSpPr txBox="1"/>
              <p:nvPr/>
            </p:nvSpPr>
            <p:spPr>
              <a:xfrm>
                <a:off x="243514" y="2207962"/>
                <a:ext cx="12025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Project Plan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969DBB8-3601-4F56-A66B-9CA07388951D}"/>
                  </a:ext>
                </a:extLst>
              </p:cNvPr>
              <p:cNvSpPr txBox="1"/>
              <p:nvPr/>
            </p:nvSpPr>
            <p:spPr>
              <a:xfrm rot="5400000">
                <a:off x="1768928" y="2241817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E5FBDCBA-7789-4758-9047-A507CD57BD19}"/>
                </a:ext>
              </a:extLst>
            </p:cNvPr>
            <p:cNvGrpSpPr/>
            <p:nvPr/>
          </p:nvGrpSpPr>
          <p:grpSpPr>
            <a:xfrm>
              <a:off x="243514" y="1488935"/>
              <a:ext cx="1809948" cy="322706"/>
              <a:chOff x="243514" y="1488935"/>
              <a:chExt cx="1809948" cy="322706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A19EE58-D985-4043-816B-E1C5DDE673A2}"/>
                  </a:ext>
                </a:extLst>
              </p:cNvPr>
              <p:cNvSpPr txBox="1"/>
              <p:nvPr/>
            </p:nvSpPr>
            <p:spPr>
              <a:xfrm>
                <a:off x="243514" y="1488935"/>
                <a:ext cx="12250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Introduction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98D616C-C47E-4306-BCBC-0A9E5DA63793}"/>
                  </a:ext>
                </a:extLst>
              </p:cNvPr>
              <p:cNvSpPr txBox="1"/>
              <p:nvPr/>
            </p:nvSpPr>
            <p:spPr>
              <a:xfrm rot="5400000">
                <a:off x="1768929" y="1527107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4259CEA9-E7E1-490B-9671-718B08EF1D86}"/>
                </a:ext>
              </a:extLst>
            </p:cNvPr>
            <p:cNvGrpSpPr/>
            <p:nvPr/>
          </p:nvGrpSpPr>
          <p:grpSpPr>
            <a:xfrm>
              <a:off x="243514" y="3636756"/>
              <a:ext cx="1796979" cy="324495"/>
              <a:chOff x="243514" y="2991848"/>
              <a:chExt cx="1796979" cy="324495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1F85024-BF78-4BAA-B180-32F47CFF308A}"/>
                  </a:ext>
                </a:extLst>
              </p:cNvPr>
              <p:cNvSpPr txBox="1"/>
              <p:nvPr/>
            </p:nvSpPr>
            <p:spPr>
              <a:xfrm>
                <a:off x="243514" y="2991848"/>
                <a:ext cx="10999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Evaluation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A8D15BD-4B66-4E27-AA59-D8C1B821AC28}"/>
                  </a:ext>
                </a:extLst>
              </p:cNvPr>
              <p:cNvSpPr txBox="1"/>
              <p:nvPr/>
            </p:nvSpPr>
            <p:spPr>
              <a:xfrm rot="5400000">
                <a:off x="1755960" y="3031809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9306980-BE70-4BB5-A616-A1ED1011614D}"/>
                </a:ext>
              </a:extLst>
            </p:cNvPr>
            <p:cNvSpPr txBox="1"/>
            <p:nvPr/>
          </p:nvSpPr>
          <p:spPr>
            <a:xfrm>
              <a:off x="243514" y="4074577"/>
              <a:ext cx="718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latin typeface="Century Schoolbook" panose="02040604050505020304" pitchFamily="18" charset="0"/>
                </a:rPr>
                <a:t>Finish</a:t>
              </a:r>
              <a:endParaRPr lang="ko-KR" altLang="en-US" sz="1400">
                <a:latin typeface="Century Schoolbook" panose="02040604050505020304" pitchFamily="18" charset="0"/>
              </a:endParaRP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8869C4B6-B75F-478B-86B5-4E4DFDDBE8FA}"/>
                </a:ext>
              </a:extLst>
            </p:cNvPr>
            <p:cNvGrpSpPr/>
            <p:nvPr/>
          </p:nvGrpSpPr>
          <p:grpSpPr>
            <a:xfrm>
              <a:off x="241244" y="2346977"/>
              <a:ext cx="1776165" cy="1162910"/>
              <a:chOff x="241244" y="2346977"/>
              <a:chExt cx="1776165" cy="1162910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F884A266-8A1E-4FD8-8BAC-B7DE1E7063E0}"/>
                  </a:ext>
                </a:extLst>
              </p:cNvPr>
              <p:cNvGrpSpPr/>
              <p:nvPr/>
            </p:nvGrpSpPr>
            <p:grpSpPr>
              <a:xfrm>
                <a:off x="241244" y="2346977"/>
                <a:ext cx="1776165" cy="323735"/>
                <a:chOff x="243514" y="2554027"/>
                <a:chExt cx="1776165" cy="323735"/>
              </a:xfrm>
            </p:grpSpPr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53E0F507-9952-41C6-8D77-EA81916DF484}"/>
                    </a:ext>
                  </a:extLst>
                </p:cNvPr>
                <p:cNvSpPr txBox="1"/>
                <p:nvPr/>
              </p:nvSpPr>
              <p:spPr>
                <a:xfrm>
                  <a:off x="243514" y="2554027"/>
                  <a:ext cx="152157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>
                      <a:latin typeface="Century Schoolbook" panose="02040604050505020304" pitchFamily="18" charset="0"/>
                    </a:rPr>
                    <a:t>Implementation</a:t>
                  </a:r>
                  <a:endParaRPr lang="ko-KR" altLang="en-US" sz="1400">
                    <a:latin typeface="Century Schoolbook" panose="02040604050505020304" pitchFamily="18" charset="0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D6876F3-C65E-40B3-9EFF-919639FA4B45}"/>
                    </a:ext>
                  </a:extLst>
                </p:cNvPr>
                <p:cNvSpPr txBox="1"/>
                <p:nvPr/>
              </p:nvSpPr>
              <p:spPr>
                <a:xfrm rot="16200000">
                  <a:off x="1735146" y="2593228"/>
                  <a:ext cx="29206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/>
                    <a:t>&gt;</a:t>
                  </a:r>
                  <a:endParaRPr lang="ko-KR" altLang="en-US" sz="1200"/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97A744F-7B1C-4FE1-8EBB-3C3C533D9E84}"/>
                  </a:ext>
                </a:extLst>
              </p:cNvPr>
              <p:cNvSpPr txBox="1"/>
              <p:nvPr/>
            </p:nvSpPr>
            <p:spPr>
              <a:xfrm>
                <a:off x="385862" y="2965472"/>
                <a:ext cx="13516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Schoolbook" panose="02040604050505020304" pitchFamily="18" charset="0"/>
                  </a:rPr>
                  <a:t>- Sign in / Sign up</a:t>
                </a:r>
                <a:endParaRPr lang="ko-KR" altLang="en-US" sz="11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7A4E608-C051-42CD-98B6-E52FAA286D43}"/>
                  </a:ext>
                </a:extLst>
              </p:cNvPr>
              <p:cNvSpPr txBox="1"/>
              <p:nvPr/>
            </p:nvSpPr>
            <p:spPr>
              <a:xfrm>
                <a:off x="385862" y="3248277"/>
                <a:ext cx="86754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>
                    <a:solidFill>
                      <a:schemeClr val="accent6">
                        <a:lumMod val="75000"/>
                      </a:schemeClr>
                    </a:solidFill>
                    <a:latin typeface="Century Schoolbook" panose="02040604050505020304" pitchFamily="18" charset="0"/>
                  </a:rPr>
                  <a:t>- Sub page</a:t>
                </a:r>
                <a:endParaRPr lang="ko-KR" altLang="en-US" sz="1100">
                  <a:solidFill>
                    <a:schemeClr val="accent6">
                      <a:lumMod val="75000"/>
                    </a:schemeClr>
                  </a:solidFill>
                  <a:latin typeface="Century Schoolbook" panose="02040604050505020304" pitchFamily="18" charset="0"/>
                </a:endParaRPr>
              </a:p>
            </p:txBody>
          </p:sp>
        </p:grpSp>
      </p:grp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66760179-1BFB-45D2-A37F-ACA06242E486}"/>
              </a:ext>
            </a:extLst>
          </p:cNvPr>
          <p:cNvCxnSpPr>
            <a:cxnSpLocks/>
          </p:cNvCxnSpPr>
          <p:nvPr/>
        </p:nvCxnSpPr>
        <p:spPr>
          <a:xfrm>
            <a:off x="485931" y="3469350"/>
            <a:ext cx="720569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927B017-A0AF-4977-9E17-A60605C97E42}"/>
              </a:ext>
            </a:extLst>
          </p:cNvPr>
          <p:cNvSpPr txBox="1"/>
          <p:nvPr/>
        </p:nvSpPr>
        <p:spPr>
          <a:xfrm>
            <a:off x="385862" y="2683087"/>
            <a:ext cx="10799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Century Schoolbook" panose="02040604050505020304" pitchFamily="18" charset="0"/>
              </a:rPr>
              <a:t>- Main page</a:t>
            </a:r>
            <a:endParaRPr lang="ko-KR" altLang="en-US" sz="1100">
              <a:solidFill>
                <a:schemeClr val="tx1">
                  <a:lumMod val="50000"/>
                  <a:lumOff val="50000"/>
                </a:scheme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8D0558A-6753-4A5A-B06F-137056150B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3" t="49109" r="7774" b="17915"/>
          <a:stretch/>
        </p:blipFill>
        <p:spPr>
          <a:xfrm>
            <a:off x="7370794" y="859282"/>
            <a:ext cx="3886551" cy="5301209"/>
          </a:xfrm>
          <a:prstGeom prst="rect">
            <a:avLst/>
          </a:prstGeom>
          <a:ln>
            <a:solidFill>
              <a:srgbClr val="79AD25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3CF083-C4BC-466B-B0BE-5C28AF6F2691}"/>
              </a:ext>
            </a:extLst>
          </p:cNvPr>
          <p:cNvSpPr txBox="1"/>
          <p:nvPr/>
        </p:nvSpPr>
        <p:spPr>
          <a:xfrm>
            <a:off x="2706610" y="4228127"/>
            <a:ext cx="4471503" cy="10744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1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마이페이지에서 등록한 상품이 최신순으로 나열되도록 설정</a:t>
            </a:r>
            <a:r>
              <a:rPr lang="en-US" altLang="ko-KR" sz="11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1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같은 카테고리가 아닌 전체 품목이 나오도록 디자인</a:t>
            </a:r>
            <a:r>
              <a:rPr lang="en-US" altLang="ko-KR" sz="11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1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작성한 리뷰가 </a:t>
            </a:r>
            <a:r>
              <a:rPr lang="en-US" altLang="ko-KR" sz="11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sub page </a:t>
            </a:r>
            <a:r>
              <a:rPr lang="ko-KR" altLang="en-US" sz="11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하단에 나오도록 </a:t>
            </a:r>
            <a:r>
              <a:rPr lang="en-US" altLang="ko-KR" sz="11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front</a:t>
            </a:r>
            <a:r>
              <a:rPr lang="ko-KR" altLang="en-US" sz="11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 제작</a:t>
            </a:r>
            <a:r>
              <a:rPr lang="en-US" altLang="ko-KR" sz="11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1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품목 이미지가 없으면 기본 이미지가 나오도록 설정</a:t>
            </a:r>
            <a:endParaRPr lang="en-US" altLang="ko-KR" sz="11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34AE2D-1327-4363-A74D-660D8F07B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540" y="859282"/>
            <a:ext cx="4473574" cy="3085223"/>
          </a:xfrm>
          <a:prstGeom prst="rect">
            <a:avLst/>
          </a:prstGeom>
          <a:ln>
            <a:solidFill>
              <a:srgbClr val="79AD25"/>
            </a:solidFill>
          </a:ln>
        </p:spPr>
      </p:pic>
    </p:spTree>
    <p:extLst>
      <p:ext uri="{BB962C8B-B14F-4D97-AF65-F5344CB8AC3E}">
        <p14:creationId xmlns:p14="http://schemas.microsoft.com/office/powerpoint/2010/main" val="3308906951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rot="0">
            <a:off x="138739" y="965809"/>
            <a:ext cx="1914723" cy="3104439"/>
            <a:chOff x="138739" y="965809"/>
            <a:chExt cx="1914723" cy="3104439"/>
          </a:xfrm>
        </p:grpSpPr>
        <p:grpSp>
          <p:nvGrpSpPr>
            <p:cNvPr id="47" name="그룹 46"/>
            <p:cNvGrpSpPr/>
            <p:nvPr/>
          </p:nvGrpSpPr>
          <p:grpSpPr>
            <a:xfrm rot="0">
              <a:off x="138739" y="965809"/>
              <a:ext cx="1914723" cy="2659697"/>
              <a:chOff x="138739" y="965809"/>
              <a:chExt cx="1914723" cy="2659697"/>
            </a:xfrm>
          </p:grpSpPr>
          <p:grpSp>
            <p:nvGrpSpPr>
              <p:cNvPr id="6" name="그룹 5"/>
              <p:cNvGrpSpPr/>
              <p:nvPr/>
            </p:nvGrpSpPr>
            <p:grpSpPr>
              <a:xfrm rot="0">
                <a:off x="138739" y="965809"/>
                <a:ext cx="1851986" cy="425221"/>
                <a:chOff x="138739" y="1096441"/>
                <a:chExt cx="1933923" cy="425221"/>
              </a:xfrm>
            </p:grpSpPr>
            <p:cxnSp>
              <p:nvCxnSpPr>
                <p:cNvPr id="24" name="직선 연결선 23"/>
                <p:cNvCxnSpPr/>
                <p:nvPr/>
              </p:nvCxnSpPr>
              <p:spPr>
                <a:xfrm>
                  <a:off x="220384" y="1521662"/>
                  <a:ext cx="1852278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/>
                <p:cNvSpPr txBox="1"/>
                <p:nvPr/>
              </p:nvSpPr>
              <p:spPr>
                <a:xfrm>
                  <a:off x="138739" y="1096440"/>
                  <a:ext cx="1313266" cy="35394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700">
                      <a:latin typeface="Century Schoolbook"/>
                    </a:rPr>
                    <a:t>Categories</a:t>
                  </a:r>
                  <a:endParaRPr lang="ko-KR" altLang="en-US" sz="1700">
                    <a:latin typeface="Century Schoolbook"/>
                  </a:endParaRPr>
                </a:p>
              </p:txBody>
            </p:sp>
          </p:grpSp>
          <p:grpSp>
            <p:nvGrpSpPr>
              <p:cNvPr id="27" name="그룹 26"/>
              <p:cNvGrpSpPr/>
              <p:nvPr/>
            </p:nvGrpSpPr>
            <p:grpSpPr>
              <a:xfrm rot="0">
                <a:off x="243514" y="1925096"/>
                <a:ext cx="1809947" cy="318389"/>
                <a:chOff x="243514" y="2207962"/>
                <a:chExt cx="1809947" cy="318389"/>
              </a:xfrm>
            </p:grpSpPr>
            <p:sp>
              <p:nvSpPr>
                <p:cNvPr id="20" name="TextBox 19"/>
                <p:cNvSpPr txBox="1"/>
                <p:nvPr/>
              </p:nvSpPr>
              <p:spPr>
                <a:xfrm>
                  <a:off x="243514" y="2207962"/>
                  <a:ext cx="1202573" cy="292324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>
                      <a:latin typeface="Century Schoolbook"/>
                    </a:rPr>
                    <a:t>Project Plan</a:t>
                  </a:r>
                  <a:endParaRPr lang="ko-KR" altLang="en-US" sz="1400">
                    <a:latin typeface="Century Schoolbook"/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 rot="5400000">
                  <a:off x="1768928" y="2241817"/>
                  <a:ext cx="294187" cy="276999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200"/>
                    <a:t>&gt;</a:t>
                  </a:r>
                  <a:endParaRPr lang="ko-KR" altLang="en-US" sz="1200"/>
                </a:p>
              </p:txBody>
            </p:sp>
          </p:grpSp>
          <p:grpSp>
            <p:nvGrpSpPr>
              <p:cNvPr id="35" name="그룹 34"/>
              <p:cNvGrpSpPr/>
              <p:nvPr/>
            </p:nvGrpSpPr>
            <p:grpSpPr>
              <a:xfrm rot="0">
                <a:off x="243514" y="1488935"/>
                <a:ext cx="1809948" cy="322706"/>
                <a:chOff x="243514" y="1488935"/>
                <a:chExt cx="1809948" cy="322706"/>
              </a:xfrm>
            </p:grpSpPr>
            <p:sp>
              <p:nvSpPr>
                <p:cNvPr id="22" name="TextBox 21"/>
                <p:cNvSpPr txBox="1"/>
                <p:nvPr/>
              </p:nvSpPr>
              <p:spPr>
                <a:xfrm>
                  <a:off x="243514" y="1488935"/>
                  <a:ext cx="1225015" cy="307777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>
                      <a:latin typeface="Century Schoolbook"/>
                    </a:rPr>
                    <a:t>Introduction</a:t>
                  </a:r>
                  <a:endParaRPr lang="ko-KR" altLang="en-US" sz="1400">
                    <a:latin typeface="Century Schoolbook"/>
                  </a:endParaRP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 rot="5400000">
                  <a:off x="1768929" y="1527107"/>
                  <a:ext cx="294186" cy="276999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200"/>
                    <a:t>&gt;</a:t>
                  </a:r>
                  <a:endParaRPr lang="ko-KR" altLang="en-US" sz="1200"/>
                </a:p>
              </p:txBody>
            </p:sp>
          </p:grpSp>
          <p:sp>
            <p:nvSpPr>
              <p:cNvPr id="53" name="TextBox 52"/>
              <p:cNvSpPr txBox="1"/>
              <p:nvPr/>
            </p:nvSpPr>
            <p:spPr>
              <a:xfrm>
                <a:off x="243514" y="2778821"/>
                <a:ext cx="1099981" cy="29584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1400">
                    <a:latin typeface="Century Schoolbook"/>
                  </a:rPr>
                  <a:t>Evaluation</a:t>
                </a:r>
                <a:endParaRPr lang="ko-KR" altLang="en-US" sz="1400">
                  <a:latin typeface="Century Schoolbook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 rot="5400000">
                <a:off x="1766437" y="2390795"/>
                <a:ext cx="296678" cy="26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241244" y="2346977"/>
                <a:ext cx="1507546" cy="3077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1400">
                    <a:latin typeface="Century Schoolbook"/>
                  </a:rPr>
                  <a:t>Implementation</a:t>
                </a:r>
                <a:endParaRPr lang="ko-KR" altLang="en-US" sz="1400">
                  <a:latin typeface="Century Schoolbook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 rot="16200000">
                <a:off x="1734636" y="2812042"/>
                <a:ext cx="292068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85862" y="3394674"/>
                <a:ext cx="1096228" cy="2308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9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Schoolbook"/>
                  </a:rPr>
                  <a:t>- </a:t>
                </a:r>
                <a:r>
                  <a:rPr lang="ko-KR" altLang="en-US" sz="9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Schoolbook"/>
                  </a:rPr>
                  <a:t>지수정、 김태연</a:t>
                </a:r>
                <a:endParaRPr lang="ko-KR" altLang="en-US" sz="9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Schoolbook"/>
                </a:endParaRPr>
              </a:p>
            </p:txBody>
          </p:sp>
          <p:grpSp>
            <p:nvGrpSpPr>
              <p:cNvPr id="46" name="그룹 45"/>
              <p:cNvGrpSpPr/>
              <p:nvPr/>
            </p:nvGrpSpPr>
            <p:grpSpPr>
              <a:xfrm rot="0">
                <a:off x="385862" y="3113110"/>
                <a:ext cx="1234708" cy="230832"/>
                <a:chOff x="385862" y="3113110"/>
                <a:chExt cx="1234708" cy="230832"/>
              </a:xfrm>
            </p:grpSpPr>
            <p:sp>
              <p:nvSpPr>
                <p:cNvPr id="5" name="TextBox 4"/>
                <p:cNvSpPr txBox="1"/>
                <p:nvPr/>
              </p:nvSpPr>
              <p:spPr>
                <a:xfrm>
                  <a:off x="385862" y="3113110"/>
                  <a:ext cx="1234708" cy="21873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900">
                      <a:solidFill>
                        <a:schemeClr val="accent6">
                          <a:lumMod val="75000"/>
                        </a:schemeClr>
                      </a:solidFill>
                      <a:latin typeface="Century Schoolbook"/>
                    </a:rPr>
                    <a:t>- </a:t>
                  </a:r>
                  <a:r>
                    <a:rPr lang="ko-KR" altLang="en-US" sz="900">
                      <a:solidFill>
                        <a:schemeClr val="accent6">
                          <a:lumMod val="75000"/>
                        </a:schemeClr>
                      </a:solidFill>
                      <a:latin typeface="Century Schoolbook"/>
                    </a:rPr>
                    <a:t>성득명、 빙승현</a:t>
                  </a:r>
                  <a:r>
                    <a:rPr lang="en-US" altLang="ko-KR" sz="900">
                      <a:solidFill>
                        <a:schemeClr val="accent6">
                          <a:lumMod val="75000"/>
                        </a:schemeClr>
                      </a:solidFill>
                      <a:latin typeface="Century Schoolbook"/>
                    </a:rPr>
                    <a:t> </a:t>
                  </a:r>
                  <a:endParaRPr lang="ko-KR" altLang="en-US" sz="900">
                    <a:solidFill>
                      <a:schemeClr val="accent6">
                        <a:lumMod val="75000"/>
                      </a:schemeClr>
                    </a:solidFill>
                    <a:latin typeface="Century Schoolbook"/>
                  </a:endParaRPr>
                </a:p>
              </p:txBody>
            </p:sp>
            <p:cxnSp>
              <p:nvCxnSpPr>
                <p:cNvPr id="40" name="직선 연결선 39"/>
                <p:cNvCxnSpPr/>
                <p:nvPr/>
              </p:nvCxnSpPr>
              <p:spPr>
                <a:xfrm>
                  <a:off x="481750" y="3298699"/>
                  <a:ext cx="915250" cy="0"/>
                </a:xfrm>
                <a:prstGeom prst="line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0" name="TextBox 29"/>
            <p:cNvSpPr txBox="1"/>
            <p:nvPr/>
          </p:nvSpPr>
          <p:spPr>
            <a:xfrm>
              <a:off x="241244" y="3762471"/>
              <a:ext cx="718466" cy="2932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400">
                  <a:latin typeface="Century Schoolbook"/>
                </a:rPr>
                <a:t>Finish</a:t>
              </a:r>
              <a:endParaRPr lang="ko-KR" altLang="en-US" sz="1400">
                <a:latin typeface="Century Schoolbook"/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2349545" y="3671325"/>
            <a:ext cx="9271946" cy="24369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2492174" y="3821470"/>
            <a:ext cx="1068308" cy="106830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2349545" y="1128523"/>
            <a:ext cx="9271946" cy="24369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2492174" y="1278668"/>
            <a:ext cx="1068308" cy="106830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895528" y="314050"/>
            <a:ext cx="191091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/>
              </a:rPr>
              <a:t>Evaluation -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/>
              </a:rPr>
              <a:t>성득명、빙승현</a:t>
            </a:r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Century Schoolbook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71904" y="2415883"/>
            <a:ext cx="715186" cy="2968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>
                <a:latin typeface="함초롬돋움"/>
                <a:ea typeface="함초롬돋움"/>
                <a:cs typeface="함초롬돋움"/>
              </a:rPr>
              <a:t>성득명</a:t>
            </a:r>
            <a:endParaRPr lang="ko-KR" altLang="en-US" sz="140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71904" y="4965979"/>
            <a:ext cx="715186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>
                <a:latin typeface="함초롬돋움"/>
                <a:ea typeface="함초롬돋움"/>
                <a:cs typeface="함초롬돋움"/>
              </a:rPr>
              <a:t>빙승현</a:t>
            </a:r>
            <a:endParaRPr lang="ko-KR" altLang="en-US" sz="1400">
              <a:latin typeface="함초롬돋움"/>
              <a:ea typeface="함초롬돋움"/>
              <a:cs typeface="함초롬돋움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73985" y="1278668"/>
            <a:ext cx="1127624" cy="10683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69116" y="3966985"/>
            <a:ext cx="724252" cy="724252"/>
          </a:xfrm>
          <a:prstGeom prst="ellipse">
            <a:avLst/>
          </a:prstGeom>
          <a:effectLst>
            <a:reflection blurRad="6350" stA="52000" endA="300" endPos="35000" dir="5400000" sy="-100000" algn="bl" rotWithShape="0"/>
            <a:softEdge rad="127000"/>
          </a:effectLst>
        </p:spPr>
      </p:pic>
      <p:sp>
        <p:nvSpPr>
          <p:cNvPr id="57" name="TextBox 3"/>
          <p:cNvSpPr txBox="1"/>
          <p:nvPr/>
        </p:nvSpPr>
        <p:spPr>
          <a:xfrm>
            <a:off x="3545623" y="4041222"/>
            <a:ext cx="8122736" cy="728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0" i="0">
                <a:solidFill>
                  <a:srgbClr val="1c1c1c"/>
                </a:solidFill>
                <a:effectLst/>
                <a:latin typeface="-apple-system"/>
              </a:rPr>
              <a:t>짧은시간으로 인한 최초구상보다는 미구현인 부분이 아쉽지만 프로젝트 진행시에 학습간 배운것(Flask,Sqlite,Java,Html 등)으로만 쇼핑몰의 필수적인부분은 모두 구현할수있었다는점이 인상깊었습니다. </a:t>
            </a:r>
            <a:endParaRPr lang="ko-KR" altLang="en-US" sz="1400" b="0" i="0">
              <a:solidFill>
                <a:srgbClr val="1c1c1c"/>
              </a:solidFill>
              <a:effectLst/>
              <a:latin typeface="-apple-system"/>
            </a:endParaRPr>
          </a:p>
        </p:txBody>
      </p:sp>
      <p:sp>
        <p:nvSpPr>
          <p:cNvPr id="60" name="TextBox 1"/>
          <p:cNvSpPr txBox="1"/>
          <p:nvPr/>
        </p:nvSpPr>
        <p:spPr>
          <a:xfrm>
            <a:off x="3703111" y="1252857"/>
            <a:ext cx="7416800" cy="2269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 b="0" i="0">
                <a:solidFill>
                  <a:srgbClr val="1c1c1c"/>
                </a:solidFill>
                <a:effectLst/>
                <a:latin typeface="함초롬돋움"/>
                <a:ea typeface="함초롬돋움"/>
                <a:cs typeface="함초롬돋움"/>
              </a:rPr>
              <a:t>이번 팀 프로젝트에서는 Python과 Flask를 사용하여 PyCharm 환경에서 웹 서비스를 구현하였으며, 데이터베이스는 SQLite를 사용했습니다.</a:t>
            </a:r>
            <a:endParaRPr lang="ko-KR" altLang="en-US" sz="1300" b="0" i="0">
              <a:solidFill>
                <a:srgbClr val="1c1c1c"/>
              </a:solidFill>
              <a:effectLst/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r>
              <a:rPr lang="ko-KR" altLang="en-US" sz="1300" b="0" i="0">
                <a:solidFill>
                  <a:srgbClr val="1c1c1c"/>
                </a:solidFill>
                <a:effectLst/>
                <a:latin typeface="함초롬돋움"/>
                <a:ea typeface="함초롬돋움"/>
                <a:cs typeface="함초롬돋움"/>
              </a:rPr>
              <a:t>초기 계획 단계에서 구상했던 기능들을 모두 구현하지 못해 아쉬움이 많이 남는 프로젝트였습니다.</a:t>
            </a:r>
            <a:endParaRPr lang="ko-KR" altLang="en-US" sz="1300" b="0" i="0">
              <a:solidFill>
                <a:srgbClr val="1c1c1c"/>
              </a:solidFill>
              <a:effectLst/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endParaRPr lang="ko-KR" altLang="en-US" sz="1300" b="0" i="0">
              <a:solidFill>
                <a:srgbClr val="1c1c1c"/>
              </a:solidFill>
              <a:effectLst/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r>
              <a:rPr lang="ko-KR" altLang="en-US" sz="1300" b="0" i="0">
                <a:solidFill>
                  <a:srgbClr val="1c1c1c"/>
                </a:solidFill>
                <a:effectLst/>
                <a:latin typeface="함초롬돋움"/>
                <a:ea typeface="함초롬돋움"/>
                <a:cs typeface="함초롬돋움"/>
              </a:rPr>
              <a:t>프론트엔드는 기본적인 틀만 잡는 수준에 그쳤지만, 백엔드 구현에 집중하면서 뷰 파일 간의 데이터 전달 방식과 데이터베이스에서 정보를 가져오고 저장하는 과정을 직접 실습해볼 수 있는 뜻깊은 시간이었습니다.</a:t>
            </a:r>
            <a:endParaRPr lang="ko-KR" altLang="en-US" sz="1300" b="0" i="0">
              <a:solidFill>
                <a:srgbClr val="1c1c1c"/>
              </a:solidFill>
              <a:effectLst/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endParaRPr lang="ko-KR" altLang="en-US" sz="1300" b="0" i="0">
              <a:solidFill>
                <a:srgbClr val="1c1c1c"/>
              </a:solidFill>
              <a:effectLst/>
              <a:latin typeface="함초롬돋움"/>
              <a:ea typeface="함초롬돋움"/>
              <a:cs typeface="함초롬돋움"/>
            </a:endParaRPr>
          </a:p>
          <a:p>
            <a:pPr lvl="0">
              <a:defRPr/>
            </a:pPr>
            <a:r>
              <a:rPr lang="ko-KR" altLang="en-US" sz="1300" b="0" i="0">
                <a:solidFill>
                  <a:srgbClr val="1c1c1c"/>
                </a:solidFill>
                <a:effectLst/>
                <a:latin typeface="함초롬돋움"/>
                <a:ea typeface="함초롬돋움"/>
                <a:cs typeface="함초롬돋움"/>
              </a:rPr>
              <a:t>또한 팀 프로젝트를 진행하면서, 팀원들의 기술적인 역량도 중요하지만, 정해진 기간 내에 각자 맡은 역할을 성실히 수행하고 프로젝트에 적극적으로 참여하는 자세가 더욱 중요하다는 점을 깨달을 수 있었습니다.</a:t>
            </a:r>
            <a:endParaRPr lang="ko-KR" altLang="en-US" sz="1300" b="0" i="0">
              <a:solidFill>
                <a:srgbClr val="1c1c1c"/>
              </a:solidFill>
              <a:effectLst/>
              <a:latin typeface="함초롬돋움"/>
              <a:ea typeface="함초롬돋움"/>
              <a:cs typeface="함초롬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3895528" y="314050"/>
            <a:ext cx="1910912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/>
              </a:rPr>
              <a:t>Evaluation -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/>
              </a:rPr>
              <a:t>지수정、김태연</a:t>
            </a:r>
            <a:endParaRPr lang="ko-KR" altLang="en-US" sz="1000">
              <a:solidFill>
                <a:schemeClr val="tx1">
                  <a:lumMod val="75000"/>
                  <a:lumOff val="25000"/>
                </a:schemeClr>
              </a:solidFill>
              <a:latin typeface="Century Schoolbook"/>
            </a:endParaRPr>
          </a:p>
        </p:txBody>
      </p:sp>
      <p:grpSp>
        <p:nvGrpSpPr>
          <p:cNvPr id="47" name="그룹 46"/>
          <p:cNvGrpSpPr/>
          <p:nvPr/>
        </p:nvGrpSpPr>
        <p:grpSpPr>
          <a:xfrm rot="0">
            <a:off x="138739" y="965809"/>
            <a:ext cx="1914723" cy="3104439"/>
            <a:chOff x="138739" y="965809"/>
            <a:chExt cx="1914723" cy="3104439"/>
          </a:xfrm>
        </p:grpSpPr>
        <p:grpSp>
          <p:nvGrpSpPr>
            <p:cNvPr id="49" name="그룹 48"/>
            <p:cNvGrpSpPr/>
            <p:nvPr/>
          </p:nvGrpSpPr>
          <p:grpSpPr>
            <a:xfrm rot="0">
              <a:off x="138739" y="965809"/>
              <a:ext cx="1914723" cy="2659697"/>
              <a:chOff x="138739" y="965809"/>
              <a:chExt cx="1914723" cy="2659697"/>
            </a:xfrm>
          </p:grpSpPr>
          <p:grpSp>
            <p:nvGrpSpPr>
              <p:cNvPr id="51" name="그룹 50"/>
              <p:cNvGrpSpPr/>
              <p:nvPr/>
            </p:nvGrpSpPr>
            <p:grpSpPr>
              <a:xfrm rot="0">
                <a:off x="138739" y="965809"/>
                <a:ext cx="1851986" cy="425221"/>
                <a:chOff x="138739" y="1096441"/>
                <a:chExt cx="1933923" cy="425221"/>
              </a:xfrm>
            </p:grpSpPr>
            <p:cxnSp>
              <p:nvCxnSpPr>
                <p:cNvPr id="66" name="직선 연결선 65"/>
                <p:cNvCxnSpPr/>
                <p:nvPr/>
              </p:nvCxnSpPr>
              <p:spPr>
                <a:xfrm>
                  <a:off x="220384" y="1521662"/>
                  <a:ext cx="1852278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7" name="TextBox 66"/>
                <p:cNvSpPr txBox="1"/>
                <p:nvPr/>
              </p:nvSpPr>
              <p:spPr>
                <a:xfrm>
                  <a:off x="138739" y="1096440"/>
                  <a:ext cx="1313266" cy="353943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700">
                      <a:latin typeface="Century Schoolbook"/>
                    </a:rPr>
                    <a:t>Categories</a:t>
                  </a:r>
                  <a:endParaRPr lang="ko-KR" altLang="en-US" sz="1700">
                    <a:latin typeface="Century Schoolbook"/>
                  </a:endParaRPr>
                </a:p>
              </p:txBody>
            </p:sp>
          </p:grpSp>
          <p:grpSp>
            <p:nvGrpSpPr>
              <p:cNvPr id="52" name="그룹 51"/>
              <p:cNvGrpSpPr/>
              <p:nvPr/>
            </p:nvGrpSpPr>
            <p:grpSpPr>
              <a:xfrm rot="0">
                <a:off x="243514" y="1925096"/>
                <a:ext cx="1809947" cy="318389"/>
                <a:chOff x="243514" y="2207962"/>
                <a:chExt cx="1809947" cy="318389"/>
              </a:xfrm>
            </p:grpSpPr>
            <p:sp>
              <p:nvSpPr>
                <p:cNvPr id="64" name="TextBox 63"/>
                <p:cNvSpPr txBox="1"/>
                <p:nvPr/>
              </p:nvSpPr>
              <p:spPr>
                <a:xfrm>
                  <a:off x="243514" y="2207962"/>
                  <a:ext cx="1202573" cy="292324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>
                      <a:latin typeface="Century Schoolbook"/>
                    </a:rPr>
                    <a:t>Project Plan</a:t>
                  </a:r>
                  <a:endParaRPr lang="ko-KR" altLang="en-US" sz="1400">
                    <a:latin typeface="Century Schoolbook"/>
                  </a:endParaRPr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 rot="5400000">
                  <a:off x="1768928" y="2241817"/>
                  <a:ext cx="294187" cy="276999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200"/>
                    <a:t>&gt;</a:t>
                  </a:r>
                  <a:endParaRPr lang="ko-KR" altLang="en-US" sz="1200"/>
                </a:p>
              </p:txBody>
            </p:sp>
          </p:grpSp>
          <p:grpSp>
            <p:nvGrpSpPr>
              <p:cNvPr id="53" name="그룹 52"/>
              <p:cNvGrpSpPr/>
              <p:nvPr/>
            </p:nvGrpSpPr>
            <p:grpSpPr>
              <a:xfrm rot="0">
                <a:off x="243514" y="1488935"/>
                <a:ext cx="1809948" cy="322706"/>
                <a:chOff x="243514" y="1488935"/>
                <a:chExt cx="1809948" cy="322706"/>
              </a:xfrm>
            </p:grpSpPr>
            <p:sp>
              <p:nvSpPr>
                <p:cNvPr id="62" name="TextBox 61"/>
                <p:cNvSpPr txBox="1"/>
                <p:nvPr/>
              </p:nvSpPr>
              <p:spPr>
                <a:xfrm>
                  <a:off x="243514" y="1488935"/>
                  <a:ext cx="1225015" cy="307777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>
                      <a:latin typeface="Century Schoolbook"/>
                    </a:rPr>
                    <a:t>Introduction</a:t>
                  </a:r>
                  <a:endParaRPr lang="ko-KR" altLang="en-US" sz="1400">
                    <a:latin typeface="Century Schoolbook"/>
                  </a:endParaRPr>
                </a:p>
              </p:txBody>
            </p:sp>
            <p:sp>
              <p:nvSpPr>
                <p:cNvPr id="63" name="TextBox 62"/>
                <p:cNvSpPr txBox="1"/>
                <p:nvPr/>
              </p:nvSpPr>
              <p:spPr>
                <a:xfrm rot="5400000">
                  <a:off x="1768929" y="1527107"/>
                  <a:ext cx="294186" cy="276999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200"/>
                    <a:t>&gt;</a:t>
                  </a:r>
                  <a:endParaRPr lang="ko-KR" altLang="en-US" sz="1200"/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243514" y="2778821"/>
                <a:ext cx="1099981" cy="29584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1400">
                    <a:latin typeface="Century Schoolbook"/>
                  </a:rPr>
                  <a:t>Evaluation</a:t>
                </a:r>
                <a:endParaRPr lang="ko-KR" altLang="en-US" sz="1400">
                  <a:latin typeface="Century Schoolbook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 rot="5400000">
                <a:off x="1766437" y="2390795"/>
                <a:ext cx="296678" cy="26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241244" y="2346977"/>
                <a:ext cx="1507546" cy="30777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1400">
                    <a:latin typeface="Century Schoolbook"/>
                  </a:rPr>
                  <a:t>Implementation</a:t>
                </a:r>
                <a:endParaRPr lang="ko-KR" altLang="en-US" sz="1400">
                  <a:latin typeface="Century Schoolbook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 rot="16200000">
                <a:off x="1734636" y="2812042"/>
                <a:ext cx="292068" cy="2769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85862" y="3394674"/>
                <a:ext cx="1096228" cy="2308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900">
                    <a:solidFill>
                      <a:schemeClr val="accent6">
                        <a:lumMod val="75000"/>
                      </a:schemeClr>
                    </a:solidFill>
                    <a:latin typeface="Century Schoolbook"/>
                  </a:rPr>
                  <a:t>- </a:t>
                </a:r>
                <a:r>
                  <a:rPr lang="ko-KR" altLang="en-US" sz="900">
                    <a:solidFill>
                      <a:schemeClr val="accent6">
                        <a:lumMod val="75000"/>
                      </a:schemeClr>
                    </a:solidFill>
                    <a:latin typeface="Century Schoolbook"/>
                  </a:rPr>
                  <a:t>지수정、 김태연</a:t>
                </a:r>
                <a:endParaRPr lang="ko-KR" altLang="en-US" sz="900">
                  <a:solidFill>
                    <a:schemeClr val="accent6">
                      <a:lumMod val="75000"/>
                    </a:schemeClr>
                  </a:solidFill>
                  <a:latin typeface="Century Schoolbook"/>
                </a:endParaRPr>
              </a:p>
            </p:txBody>
          </p:sp>
          <p:grpSp>
            <p:nvGrpSpPr>
              <p:cNvPr id="59" name="그룹 58"/>
              <p:cNvGrpSpPr/>
              <p:nvPr/>
            </p:nvGrpSpPr>
            <p:grpSpPr>
              <a:xfrm rot="0">
                <a:off x="385862" y="3113110"/>
                <a:ext cx="1234708" cy="466577"/>
                <a:chOff x="385862" y="3113110"/>
                <a:chExt cx="1234708" cy="466577"/>
              </a:xfrm>
            </p:grpSpPr>
            <p:sp>
              <p:nvSpPr>
                <p:cNvPr id="60" name="TextBox 59"/>
                <p:cNvSpPr txBox="1"/>
                <p:nvPr/>
              </p:nvSpPr>
              <p:spPr>
                <a:xfrm>
                  <a:off x="385862" y="3113110"/>
                  <a:ext cx="1234708" cy="21873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9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Century Schoolbook"/>
                    </a:rPr>
                    <a:t>- </a:t>
                  </a:r>
                  <a:r>
                    <a:rPr lang="ko-KR" altLang="en-US" sz="9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Century Schoolbook"/>
                    </a:rPr>
                    <a:t>성득명、 빙승현</a:t>
                  </a:r>
                  <a:r>
                    <a:rPr lang="en-US" altLang="ko-KR" sz="9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Century Schoolbook"/>
                    </a:rPr>
                    <a:t> </a:t>
                  </a:r>
                  <a:endParaRPr lang="ko-KR" altLang="en-US" sz="9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Schoolbook"/>
                  </a:endParaRPr>
                </a:p>
              </p:txBody>
            </p:sp>
            <p:cxnSp>
              <p:nvCxnSpPr>
                <p:cNvPr id="61" name="직선 연결선 60"/>
                <p:cNvCxnSpPr/>
                <p:nvPr/>
              </p:nvCxnSpPr>
              <p:spPr>
                <a:xfrm>
                  <a:off x="481750" y="3579687"/>
                  <a:ext cx="915250" cy="0"/>
                </a:xfrm>
                <a:prstGeom prst="line">
                  <a:avLst/>
                </a:prstGeom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0" name="TextBox 49"/>
            <p:cNvSpPr txBox="1"/>
            <p:nvPr/>
          </p:nvSpPr>
          <p:spPr>
            <a:xfrm>
              <a:off x="241244" y="3762471"/>
              <a:ext cx="718466" cy="2932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400">
                  <a:latin typeface="Century Schoolbook"/>
                </a:rPr>
                <a:t>Finish</a:t>
              </a:r>
              <a:endParaRPr lang="ko-KR" altLang="en-US" sz="1400">
                <a:latin typeface="Century Schoolbook"/>
              </a:endParaRPr>
            </a:p>
          </p:txBody>
        </p:sp>
      </p:grpSp>
      <p:sp>
        <p:nvSpPr>
          <p:cNvPr id="68" name="직사각형 67"/>
          <p:cNvSpPr/>
          <p:nvPr/>
        </p:nvSpPr>
        <p:spPr>
          <a:xfrm>
            <a:off x="2349545" y="3671325"/>
            <a:ext cx="9271946" cy="24369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671904" y="4965979"/>
            <a:ext cx="715186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400">
                <a:latin typeface="함초롬돋움"/>
                <a:ea typeface="함초롬돋움"/>
                <a:cs typeface="함초롬돋움"/>
              </a:rPr>
              <a:t>김태연</a:t>
            </a:r>
            <a:endParaRPr lang="ko-KR" altLang="en-US" sz="1400">
              <a:latin typeface="함초롬돋움"/>
              <a:ea typeface="함초롬돋움"/>
              <a:cs typeface="함초롬돋움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57756" y="3766393"/>
            <a:ext cx="8122736" cy="2222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0" i="0">
                <a:solidFill>
                  <a:srgbClr val="1c1c1c"/>
                </a:solidFill>
                <a:effectLst/>
                <a:latin typeface="-apple-system"/>
              </a:rPr>
              <a:t>팀 프로젝트를 진행하면서 기본적으로 잡혀있는 틀이 없었기 때문인지 처음 구상부터 어려움을 많이 느꼈지만</a:t>
            </a:r>
            <a:r>
              <a:rPr lang="en-US" altLang="ko-KR" sz="1400" b="0" i="0">
                <a:solidFill>
                  <a:srgbClr val="1c1c1c"/>
                </a:solidFill>
                <a:effectLst/>
                <a:latin typeface="-apple-system"/>
              </a:rPr>
              <a:t>, </a:t>
            </a:r>
            <a:r>
              <a:rPr lang="ko-KR" altLang="en-US" sz="1400" b="0" i="0">
                <a:solidFill>
                  <a:srgbClr val="1c1c1c"/>
                </a:solidFill>
                <a:effectLst/>
                <a:latin typeface="-apple-system"/>
              </a:rPr>
              <a:t>각자 잘 하는 분야를 내세우니 생기는 각종 문제들을 해결해 나갈 수 있었다</a:t>
            </a:r>
            <a:r>
              <a:rPr lang="en-US" altLang="ko-KR" sz="1400" b="0" i="0">
                <a:solidFill>
                  <a:srgbClr val="1c1c1c"/>
                </a:solidFill>
                <a:effectLst/>
                <a:latin typeface="-apple-system"/>
              </a:rPr>
              <a:t>.</a:t>
            </a:r>
            <a:br>
              <a:rPr lang="ko-KR" altLang="en-US" sz="1400"/>
            </a:br>
            <a:br>
              <a:rPr lang="ko-KR" altLang="en-US" sz="1400"/>
            </a:br>
            <a:r>
              <a:rPr lang="ko-KR" altLang="en-US" sz="1400" b="0" i="0">
                <a:solidFill>
                  <a:srgbClr val="1c1c1c"/>
                </a:solidFill>
                <a:effectLst/>
                <a:latin typeface="-apple-system"/>
              </a:rPr>
              <a:t>개인적으로는 백보다 프런트에 집중했었어서 백에 그다지 큰 비중은 없지만 프런트를 두고 봤을 때에 조금 더 디테일을 잡을 수 있었을 텐데 하며 아쉬움이 많이 남는 프로젝트였다</a:t>
            </a:r>
            <a:r>
              <a:rPr lang="en-US" altLang="ko-KR" sz="1400" b="0" i="0">
                <a:solidFill>
                  <a:srgbClr val="1c1c1c"/>
                </a:solidFill>
                <a:effectLst/>
                <a:latin typeface="-apple-system"/>
              </a:rPr>
              <a:t>. </a:t>
            </a:r>
            <a:r>
              <a:rPr lang="ko-KR" altLang="en-US" sz="1400" b="0" i="0">
                <a:solidFill>
                  <a:srgbClr val="1c1c1c"/>
                </a:solidFill>
                <a:effectLst/>
                <a:latin typeface="-apple-system"/>
              </a:rPr>
              <a:t>그럼에도 그만큼 적은 시간에 최대한의 디테일을 잡을 수 있는 방법 또한 배울 수 있었기에 다음 프로젝트를 진행하기 전 조금 더 성장함을 느꼈다</a:t>
            </a:r>
            <a:r>
              <a:rPr lang="en-US" altLang="ko-KR" sz="1400" b="0" i="0">
                <a:solidFill>
                  <a:srgbClr val="1c1c1c"/>
                </a:solidFill>
                <a:effectLst/>
                <a:latin typeface="-apple-system"/>
              </a:rPr>
              <a:t>.</a:t>
            </a:r>
            <a:br>
              <a:rPr lang="ko-KR" altLang="en-US" sz="1400"/>
            </a:br>
            <a:br>
              <a:rPr lang="ko-KR" altLang="en-US" sz="1400"/>
            </a:br>
            <a:r>
              <a:rPr lang="ko-KR" altLang="en-US" sz="1400" b="0" i="0">
                <a:solidFill>
                  <a:srgbClr val="1c1c1c"/>
                </a:solidFill>
                <a:effectLst/>
                <a:latin typeface="-apple-system"/>
              </a:rPr>
              <a:t>이번 프로젝트에서도 저번 프로젝트와 </a:t>
            </a:r>
            <a:r>
              <a:rPr lang="ko-KR" altLang="en-US" sz="1400">
                <a:latin typeface="함초롬돋움"/>
                <a:ea typeface="함초롬돋움"/>
                <a:cs typeface="함초롬돋움"/>
              </a:rPr>
              <a:t>다를 바 없이 열심히 참여했고</a:t>
            </a:r>
            <a:r>
              <a:rPr lang="en-US" altLang="ko-KR" sz="1400">
                <a:latin typeface="함초롬돋움"/>
                <a:ea typeface="함초롬돋움"/>
                <a:cs typeface="함초롬돋움"/>
              </a:rPr>
              <a:t>, </a:t>
            </a:r>
            <a:r>
              <a:rPr lang="ko-KR" altLang="en-US" sz="1400">
                <a:latin typeface="함초롬돋움"/>
                <a:ea typeface="함초롬돋움"/>
                <a:cs typeface="함초롬돋움"/>
              </a:rPr>
              <a:t>문제점을 받아들이며 해결해나가는 마음가짐도 이어졌다</a:t>
            </a:r>
            <a:r>
              <a:rPr lang="en-US" altLang="ko-KR" sz="1400">
                <a:latin typeface="함초롬돋움"/>
                <a:ea typeface="함초롬돋움"/>
                <a:cs typeface="함초롬돋움"/>
              </a:rPr>
              <a:t>.</a:t>
            </a:r>
            <a:r>
              <a:rPr lang="ko-KR" altLang="en-US" sz="1400">
                <a:latin typeface="함초롬돋움"/>
                <a:ea typeface="함초롬돋움"/>
                <a:cs typeface="함초롬돋움"/>
              </a:rPr>
              <a:t> 다음 프로젝트까지 초심 잃지 않고 노력해서 더욱 발전할 것이라 확신한다</a:t>
            </a:r>
            <a:r>
              <a:rPr lang="en-US" altLang="ko-KR" sz="1400">
                <a:latin typeface="함초롬돋움"/>
                <a:ea typeface="함초롬돋움"/>
                <a:cs typeface="함초롬돋움"/>
              </a:rPr>
              <a:t>.</a:t>
            </a:r>
            <a:endParaRPr lang="en-US" altLang="ko-KR" sz="1400">
              <a:latin typeface="함초롬돋움"/>
              <a:ea typeface="함초롬돋움"/>
              <a:cs typeface="함초롬돋움"/>
            </a:endParaRPr>
          </a:p>
        </p:txBody>
      </p:sp>
      <p:grpSp>
        <p:nvGrpSpPr>
          <p:cNvPr id="9" name="그룹 8"/>
          <p:cNvGrpSpPr/>
          <p:nvPr/>
        </p:nvGrpSpPr>
        <p:grpSpPr>
          <a:xfrm rot="0">
            <a:off x="2349545" y="1128523"/>
            <a:ext cx="9271946" cy="2436907"/>
            <a:chOff x="2349545" y="1128523"/>
            <a:chExt cx="9271946" cy="2436907"/>
          </a:xfrm>
        </p:grpSpPr>
        <p:sp>
          <p:nvSpPr>
            <p:cNvPr id="6" name="직사각형 5"/>
            <p:cNvSpPr/>
            <p:nvPr/>
          </p:nvSpPr>
          <p:spPr>
            <a:xfrm>
              <a:off x="2349545" y="1128523"/>
              <a:ext cx="9271946" cy="243690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9" name="타원 68"/>
            <p:cNvSpPr/>
            <p:nvPr/>
          </p:nvSpPr>
          <p:spPr>
            <a:xfrm>
              <a:off x="2492174" y="1278668"/>
              <a:ext cx="1068308" cy="106830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671904" y="2415883"/>
              <a:ext cx="715186" cy="29683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1400">
                  <a:latin typeface="함초롬돋움"/>
                  <a:ea typeface="함초롬돋움"/>
                  <a:cs typeface="함초롬돋움"/>
                </a:rPr>
                <a:t>지수정</a:t>
              </a:r>
              <a:endParaRPr lang="ko-KR" altLang="en-US" sz="1400">
                <a:latin typeface="함초롬돋움"/>
                <a:ea typeface="함초롬돋움"/>
                <a:cs typeface="함초롬돋움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703111" y="1338582"/>
              <a:ext cx="7416800" cy="22218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400" b="0" i="0">
                  <a:solidFill>
                    <a:srgbClr val="1c1c1c"/>
                  </a:solidFill>
                  <a:effectLst/>
                  <a:latin typeface="함초롬돋움"/>
                  <a:ea typeface="함초롬돋움"/>
                  <a:cs typeface="함초롬돋움"/>
                </a:rPr>
                <a:t>팀 프로젝트인 만큼 정해진 역할을 잘 수행했어야 했는데 많이 미흡하고 이해 못 하는 부분이 많아서 만족할 만한 성과가 나오지 않은 것 같아서 아쉬운 것 같았다</a:t>
              </a:r>
              <a:r>
                <a:rPr lang="en-US" altLang="ko-KR" sz="1400" b="0" i="0">
                  <a:solidFill>
                    <a:srgbClr val="1c1c1c"/>
                  </a:solidFill>
                  <a:effectLst/>
                  <a:latin typeface="함초롬돋움"/>
                  <a:ea typeface="함초롬돋움"/>
                  <a:cs typeface="함초롬돋움"/>
                </a:rPr>
                <a:t>.</a:t>
              </a:r>
              <a:endParaRPr lang="en-US" altLang="ko-KR" sz="1400" b="0" i="0">
                <a:solidFill>
                  <a:srgbClr val="1c1c1c"/>
                </a:solidFill>
                <a:effectLst/>
                <a:latin typeface="함초롬돋움"/>
                <a:ea typeface="함초롬돋움"/>
                <a:cs typeface="함초롬돋움"/>
              </a:endParaRPr>
            </a:p>
            <a:p>
              <a:pPr lvl="0">
                <a:defRPr/>
              </a:pPr>
              <a:endParaRPr lang="en-US" altLang="ko-KR" sz="1400">
                <a:solidFill>
                  <a:srgbClr val="1c1c1c"/>
                </a:solidFill>
                <a:latin typeface="함초롬돋움"/>
                <a:ea typeface="함초롬돋움"/>
                <a:cs typeface="함초롬돋움"/>
              </a:endParaRPr>
            </a:p>
            <a:p>
              <a:pPr lvl="0">
                <a:defRPr/>
              </a:pPr>
              <a:r>
                <a:rPr lang="ko-KR" altLang="en-US" sz="1400">
                  <a:solidFill>
                    <a:srgbClr val="1c1c1c"/>
                  </a:solidFill>
                  <a:latin typeface="함초롬돋움"/>
                  <a:ea typeface="함초롬돋움"/>
                  <a:cs typeface="함초롬돋움"/>
                </a:rPr>
                <a:t>프론트와 백을 같이 작업해보았는데 이해도가 떨어지다 보니 백을 만드는 과정에서 어려움이 많이 찾아왔지만</a:t>
              </a:r>
              <a:r>
                <a:rPr lang="en-US" altLang="ko-KR" sz="1400">
                  <a:solidFill>
                    <a:srgbClr val="1c1c1c"/>
                  </a:solidFill>
                  <a:latin typeface="함초롬돋움"/>
                  <a:ea typeface="함초롬돋움"/>
                  <a:cs typeface="함초롬돋움"/>
                </a:rPr>
                <a:t>, </a:t>
              </a:r>
              <a:r>
                <a:rPr lang="ko-KR" altLang="en-US" sz="1400">
                  <a:solidFill>
                    <a:srgbClr val="1c1c1c"/>
                  </a:solidFill>
                  <a:latin typeface="함초롬돋움"/>
                  <a:ea typeface="함초롬돋움"/>
                  <a:cs typeface="함초롬돋움"/>
                </a:rPr>
                <a:t>열심히 배우고 물어가며 작성을 해보았다</a:t>
              </a:r>
              <a:r>
                <a:rPr lang="en-US" altLang="ko-KR" sz="1400">
                  <a:solidFill>
                    <a:srgbClr val="1c1c1c"/>
                  </a:solidFill>
                  <a:latin typeface="함초롬돋움"/>
                  <a:ea typeface="함초롬돋움"/>
                  <a:cs typeface="함초롬돋움"/>
                </a:rPr>
                <a:t>. </a:t>
              </a:r>
              <a:r>
                <a:rPr lang="ko-KR" altLang="en-US" sz="1400">
                  <a:solidFill>
                    <a:srgbClr val="1c1c1c"/>
                  </a:solidFill>
                  <a:latin typeface="함초롬돋움"/>
                  <a:ea typeface="함초롬돋움"/>
                  <a:cs typeface="함초롬돋움"/>
                </a:rPr>
                <a:t>하지만</a:t>
              </a:r>
              <a:r>
                <a:rPr lang="en-US" altLang="ko-KR" sz="1400">
                  <a:solidFill>
                    <a:srgbClr val="1c1c1c"/>
                  </a:solidFill>
                  <a:latin typeface="함초롬돋움"/>
                  <a:ea typeface="함초롬돋움"/>
                  <a:cs typeface="함초롬돋움"/>
                </a:rPr>
                <a:t>, </a:t>
              </a:r>
              <a:r>
                <a:rPr lang="ko-KR" altLang="en-US" sz="1400">
                  <a:solidFill>
                    <a:srgbClr val="1c1c1c"/>
                  </a:solidFill>
                  <a:latin typeface="함초롬돋움"/>
                  <a:ea typeface="함초롬돋움"/>
                  <a:cs typeface="함초롬돋움"/>
                </a:rPr>
                <a:t>연결 과정에서 겹치고 오류나는 상황이 발생하여 관련 지식의 이해도와 팀 소통</a:t>
              </a:r>
              <a:r>
                <a:rPr lang="en-US" altLang="ko-KR" sz="1400">
                  <a:solidFill>
                    <a:srgbClr val="1c1c1c"/>
                  </a:solidFill>
                  <a:latin typeface="함초롬돋움"/>
                  <a:ea typeface="함초롬돋움"/>
                  <a:cs typeface="함초롬돋움"/>
                </a:rPr>
                <a:t>,</a:t>
              </a:r>
              <a:r>
                <a:rPr lang="ko-KR" altLang="en-US" sz="1400">
                  <a:solidFill>
                    <a:srgbClr val="1c1c1c"/>
                  </a:solidFill>
                  <a:latin typeface="함초롬돋움"/>
                  <a:ea typeface="함초롬돋움"/>
                  <a:cs typeface="함초롬돋움"/>
                </a:rPr>
                <a:t> 협업이 중요한 것 같다는 생각을 하게 되었다</a:t>
              </a:r>
              <a:r>
                <a:rPr lang="en-US" altLang="ko-KR" sz="1400">
                  <a:solidFill>
                    <a:srgbClr val="1c1c1c"/>
                  </a:solidFill>
                  <a:latin typeface="함초롬돋움"/>
                  <a:ea typeface="함초롬돋움"/>
                  <a:cs typeface="함초롬돋움"/>
                </a:rPr>
                <a:t>.</a:t>
              </a:r>
              <a:endParaRPr lang="en-US" altLang="ko-KR" sz="1400">
                <a:solidFill>
                  <a:srgbClr val="1c1c1c"/>
                </a:solidFill>
                <a:latin typeface="함초롬돋움"/>
                <a:ea typeface="함초롬돋움"/>
                <a:cs typeface="함초롬돋움"/>
              </a:endParaRPr>
            </a:p>
            <a:p>
              <a:pPr lvl="0">
                <a:defRPr/>
              </a:pPr>
              <a:endParaRPr lang="en-US" altLang="ko-KR" sz="1400">
                <a:solidFill>
                  <a:srgbClr val="1c1c1c"/>
                </a:solidFill>
                <a:latin typeface="함초롬돋움"/>
                <a:ea typeface="함초롬돋움"/>
                <a:cs typeface="함초롬돋움"/>
              </a:endParaRPr>
            </a:p>
            <a:p>
              <a:pPr lvl="0">
                <a:defRPr/>
              </a:pPr>
              <a:r>
                <a:rPr lang="ko-KR" altLang="en-US" sz="1400">
                  <a:solidFill>
                    <a:srgbClr val="1c1c1c"/>
                  </a:solidFill>
                  <a:latin typeface="함초롬돋움"/>
                  <a:ea typeface="함초롬돋움"/>
                  <a:cs typeface="함초롬돋움"/>
                </a:rPr>
                <a:t>이번에는 다소 아쉬운 점이 많았지만</a:t>
              </a:r>
              <a:r>
                <a:rPr lang="en-US" altLang="ko-KR" sz="1400">
                  <a:solidFill>
                    <a:srgbClr val="1c1c1c"/>
                  </a:solidFill>
                  <a:latin typeface="함초롬돋움"/>
                  <a:ea typeface="함초롬돋움"/>
                  <a:cs typeface="함초롬돋움"/>
                </a:rPr>
                <a:t>, </a:t>
              </a:r>
              <a:r>
                <a:rPr lang="ko-KR" altLang="en-US" sz="1400">
                  <a:solidFill>
                    <a:srgbClr val="1c1c1c"/>
                  </a:solidFill>
                  <a:latin typeface="함초롬돋움"/>
                  <a:ea typeface="함초롬돋움"/>
                  <a:cs typeface="함초롬돋움"/>
                </a:rPr>
                <a:t>점차 시간이 갈 수록 지금보다 더 발전하고 더 좋은 작업물이 나올 수 있도록 노력할 것이다</a:t>
              </a:r>
              <a:r>
                <a:rPr lang="en-US" altLang="ko-KR" sz="1400">
                  <a:solidFill>
                    <a:srgbClr val="1c1c1c"/>
                  </a:solidFill>
                  <a:latin typeface="함초롬돋움"/>
                  <a:ea typeface="함초롬돋움"/>
                  <a:cs typeface="함초롬돋움"/>
                </a:rPr>
                <a:t>.</a:t>
              </a:r>
              <a:endParaRPr lang="ko-KR" altLang="en-US" sz="1400">
                <a:latin typeface="함초롬돋움"/>
                <a:ea typeface="함초롬돋움"/>
                <a:cs typeface="함초롬돋움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439485" y="1228300"/>
              <a:ext cx="1166682" cy="1166682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37" name="그룹 36"/>
          <p:cNvGrpSpPr/>
          <p:nvPr/>
        </p:nvGrpSpPr>
        <p:grpSpPr>
          <a:xfrm rot="0">
            <a:off x="2492174" y="3844724"/>
            <a:ext cx="1082528" cy="1068308"/>
            <a:chOff x="1208016" y="4216996"/>
            <a:chExt cx="1082528" cy="1068308"/>
          </a:xfrm>
        </p:grpSpPr>
        <p:sp>
          <p:nvSpPr>
            <p:cNvPr id="38" name="타원 37"/>
            <p:cNvSpPr/>
            <p:nvPr/>
          </p:nvSpPr>
          <p:spPr>
            <a:xfrm>
              <a:off x="1208016" y="4216996"/>
              <a:ext cx="1068308" cy="106830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1222236" y="4216996"/>
              <a:ext cx="1068308" cy="1068308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>
              <a:solidFill>
                <a:schemeClr val="accent6">
                  <a:lumMod val="60000"/>
                  <a:lumOff val="40000"/>
                </a:schemeClr>
              </a:solidFill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E32BF-D001-151D-773F-11AF7B3AE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F52A637C-D602-07EF-671B-AB9C2FCE07DC}"/>
              </a:ext>
            </a:extLst>
          </p:cNvPr>
          <p:cNvGrpSpPr/>
          <p:nvPr/>
        </p:nvGrpSpPr>
        <p:grpSpPr>
          <a:xfrm>
            <a:off x="138739" y="965809"/>
            <a:ext cx="1914723" cy="2548724"/>
            <a:chOff x="138739" y="965809"/>
            <a:chExt cx="1914723" cy="254872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53B8033-A108-639E-59FB-9F12FF5A9407}"/>
                </a:ext>
              </a:extLst>
            </p:cNvPr>
            <p:cNvGrpSpPr/>
            <p:nvPr/>
          </p:nvGrpSpPr>
          <p:grpSpPr>
            <a:xfrm>
              <a:off x="138739" y="965809"/>
              <a:ext cx="1851986" cy="425221"/>
              <a:chOff x="138739" y="1096441"/>
              <a:chExt cx="1933923" cy="425221"/>
            </a:xfrm>
          </p:grpSpPr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AE133E42-4F77-0142-B57D-839647B5DC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384" y="1521662"/>
                <a:ext cx="1852278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35A502B-E0FC-0DFB-1D1A-DC9370765E5C}"/>
                  </a:ext>
                </a:extLst>
              </p:cNvPr>
              <p:cNvSpPr txBox="1"/>
              <p:nvPr/>
            </p:nvSpPr>
            <p:spPr>
              <a:xfrm>
                <a:off x="138739" y="1096441"/>
                <a:ext cx="1258678" cy="353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700">
                    <a:latin typeface="Century Schoolbook" panose="02040604050505020304" pitchFamily="18" charset="0"/>
                  </a:rPr>
                  <a:t>Categories</a:t>
                </a:r>
                <a:endParaRPr lang="ko-KR" altLang="en-US" sz="1700">
                  <a:latin typeface="Century Schoolbook" panose="02040604050505020304" pitchFamily="18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472FE555-A479-DA6A-820B-22EEFD320A46}"/>
                </a:ext>
              </a:extLst>
            </p:cNvPr>
            <p:cNvGrpSpPr/>
            <p:nvPr/>
          </p:nvGrpSpPr>
          <p:grpSpPr>
            <a:xfrm>
              <a:off x="243514" y="1925096"/>
              <a:ext cx="1809947" cy="318389"/>
              <a:chOff x="243514" y="2207962"/>
              <a:chExt cx="1809947" cy="318389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9349F69-FA32-E1F0-A182-45968C4DF41B}"/>
                  </a:ext>
                </a:extLst>
              </p:cNvPr>
              <p:cNvSpPr txBox="1"/>
              <p:nvPr/>
            </p:nvSpPr>
            <p:spPr>
              <a:xfrm>
                <a:off x="243514" y="2207962"/>
                <a:ext cx="12025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Project Plan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94710D6-5AE3-2D7D-BDD6-99A6ECD0767E}"/>
                  </a:ext>
                </a:extLst>
              </p:cNvPr>
              <p:cNvSpPr txBox="1"/>
              <p:nvPr/>
            </p:nvSpPr>
            <p:spPr>
              <a:xfrm rot="5400000">
                <a:off x="1768928" y="2241817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E973D4AF-3CDE-F954-6E6F-BB042777D3BA}"/>
                </a:ext>
              </a:extLst>
            </p:cNvPr>
            <p:cNvGrpSpPr/>
            <p:nvPr/>
          </p:nvGrpSpPr>
          <p:grpSpPr>
            <a:xfrm>
              <a:off x="243514" y="1488935"/>
              <a:ext cx="1809948" cy="322706"/>
              <a:chOff x="243514" y="1488935"/>
              <a:chExt cx="1809948" cy="322706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9E02E86-1DF0-F523-8D27-E6384D6CB905}"/>
                  </a:ext>
                </a:extLst>
              </p:cNvPr>
              <p:cNvSpPr txBox="1"/>
              <p:nvPr/>
            </p:nvSpPr>
            <p:spPr>
              <a:xfrm>
                <a:off x="243514" y="1488935"/>
                <a:ext cx="12250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Introduction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592A727-1B91-4BE9-1849-0CF4C581B559}"/>
                  </a:ext>
                </a:extLst>
              </p:cNvPr>
              <p:cNvSpPr txBox="1"/>
              <p:nvPr/>
            </p:nvSpPr>
            <p:spPr>
              <a:xfrm rot="5400000">
                <a:off x="1768929" y="1527107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DCB1AED-8263-9CAC-13D9-6DC2B2B96872}"/>
                </a:ext>
              </a:extLst>
            </p:cNvPr>
            <p:cNvSpPr txBox="1"/>
            <p:nvPr/>
          </p:nvSpPr>
          <p:spPr>
            <a:xfrm>
              <a:off x="243514" y="2778821"/>
              <a:ext cx="10999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latin typeface="Century Schoolbook" panose="02040604050505020304" pitchFamily="18" charset="0"/>
                </a:rPr>
                <a:t>Evaluation</a:t>
              </a:r>
              <a:endParaRPr lang="ko-KR" altLang="en-US" sz="1400">
                <a:latin typeface="Century Schoolbook" panose="02040604050505020304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8B7174E-32FD-3E2C-3844-00A4AC3CFE46}"/>
                </a:ext>
              </a:extLst>
            </p:cNvPr>
            <p:cNvSpPr txBox="1"/>
            <p:nvPr/>
          </p:nvSpPr>
          <p:spPr>
            <a:xfrm rot="5400000">
              <a:off x="1766437" y="2390795"/>
              <a:ext cx="292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/>
                <a:t>&gt;</a:t>
              </a:r>
              <a:endParaRPr lang="ko-KR" altLang="en-US" sz="12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0B10446-F1A3-FA6B-8C80-5E48CACB8D56}"/>
                </a:ext>
              </a:extLst>
            </p:cNvPr>
            <p:cNvSpPr txBox="1"/>
            <p:nvPr/>
          </p:nvSpPr>
          <p:spPr>
            <a:xfrm>
              <a:off x="241244" y="2346977"/>
              <a:ext cx="15215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latin typeface="Century Schoolbook" panose="02040604050505020304" pitchFamily="18" charset="0"/>
                </a:rPr>
                <a:t>Implementation</a:t>
              </a:r>
              <a:endParaRPr lang="ko-KR" altLang="en-US" sz="1400">
                <a:latin typeface="Century Schoolbook" panose="02040604050505020304" pitchFamily="18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4916B19-0C64-124B-6FEA-29EE5E4C9587}"/>
                </a:ext>
              </a:extLst>
            </p:cNvPr>
            <p:cNvSpPr txBox="1"/>
            <p:nvPr/>
          </p:nvSpPr>
          <p:spPr>
            <a:xfrm rot="16200000">
              <a:off x="1734636" y="2812042"/>
              <a:ext cx="292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/>
                <a:t>&gt;</a:t>
              </a:r>
              <a:endParaRPr lang="ko-KR" altLang="en-US" sz="12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70C965A-97F9-D764-8D58-3D64A349F605}"/>
                </a:ext>
              </a:extLst>
            </p:cNvPr>
            <p:cNvSpPr txBox="1"/>
            <p:nvPr/>
          </p:nvSpPr>
          <p:spPr>
            <a:xfrm>
              <a:off x="241244" y="3206756"/>
              <a:ext cx="718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solidFill>
                    <a:schemeClr val="accent6">
                      <a:lumMod val="75000"/>
                    </a:schemeClr>
                  </a:solidFill>
                  <a:latin typeface="Century Schoolbook" panose="02040604050505020304" pitchFamily="18" charset="0"/>
                </a:rPr>
                <a:t>Finish</a:t>
              </a:r>
              <a:endParaRPr lang="ko-KR" altLang="en-US" sz="140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F6E3CDB1-841E-44DC-7D1A-92448FF85C5D}"/>
                </a:ext>
              </a:extLst>
            </p:cNvPr>
            <p:cNvCxnSpPr>
              <a:cxnSpLocks/>
            </p:cNvCxnSpPr>
            <p:nvPr/>
          </p:nvCxnSpPr>
          <p:spPr>
            <a:xfrm>
              <a:off x="342050" y="3454274"/>
              <a:ext cx="550125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CBD1D9AC-BDC4-D846-D784-AB5C60F38EA9}"/>
              </a:ext>
            </a:extLst>
          </p:cNvPr>
          <p:cNvSpPr txBox="1"/>
          <p:nvPr/>
        </p:nvSpPr>
        <p:spPr>
          <a:xfrm>
            <a:off x="3895528" y="314050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 panose="02040604050505020304" pitchFamily="18" charset="0"/>
              </a:rPr>
              <a:t>Finish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A786D1BE-A0D8-5EDC-3C6E-02028FC90CF0}"/>
              </a:ext>
            </a:extLst>
          </p:cNvPr>
          <p:cNvGrpSpPr/>
          <p:nvPr/>
        </p:nvGrpSpPr>
        <p:grpSpPr>
          <a:xfrm>
            <a:off x="2949229" y="1319752"/>
            <a:ext cx="8328758" cy="4476359"/>
            <a:chOff x="2911129" y="1319752"/>
            <a:chExt cx="8328758" cy="4476359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590E033-BD39-A1A5-CB45-4C7F9D19CA82}"/>
                </a:ext>
              </a:extLst>
            </p:cNvPr>
            <p:cNvSpPr/>
            <p:nvPr/>
          </p:nvSpPr>
          <p:spPr>
            <a:xfrm>
              <a:off x="2911129" y="1319752"/>
              <a:ext cx="4161520" cy="4476359"/>
            </a:xfrm>
            <a:prstGeom prst="rect">
              <a:avLst/>
            </a:prstGeom>
            <a:noFill/>
            <a:ln w="28575">
              <a:solidFill>
                <a:srgbClr val="8AC62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A53BD72D-2F2A-D39B-302D-217AD481B524}"/>
                </a:ext>
              </a:extLst>
            </p:cNvPr>
            <p:cNvGrpSpPr/>
            <p:nvPr/>
          </p:nvGrpSpPr>
          <p:grpSpPr>
            <a:xfrm>
              <a:off x="3006379" y="1427182"/>
              <a:ext cx="3981450" cy="4290678"/>
              <a:chOff x="6943725" y="1519573"/>
              <a:chExt cx="3981450" cy="4290678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85828A78-D753-2790-FCEE-BA857F85B16A}"/>
                  </a:ext>
                </a:extLst>
              </p:cNvPr>
              <p:cNvSpPr/>
              <p:nvPr/>
            </p:nvSpPr>
            <p:spPr>
              <a:xfrm>
                <a:off x="6943725" y="1519573"/>
                <a:ext cx="3981450" cy="4290678"/>
              </a:xfrm>
              <a:prstGeom prst="rect">
                <a:avLst/>
              </a:prstGeom>
              <a:solidFill>
                <a:srgbClr val="8AC62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4" name="그림 43" descr="텍스트, 폰트, 그린, 친필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BF1EA25C-7C5C-7905-B94C-8E9F54B001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3038"/>
              <a:stretch>
                <a:fillRect/>
              </a:stretch>
            </p:blipFill>
            <p:spPr>
              <a:xfrm>
                <a:off x="7045721" y="2908001"/>
                <a:ext cx="2449799" cy="1233584"/>
              </a:xfrm>
              <a:prstGeom prst="rect">
                <a:avLst/>
              </a:prstGeom>
            </p:spPr>
          </p:pic>
          <p:pic>
            <p:nvPicPr>
              <p:cNvPr id="47" name="그림 46" descr="텍스트, 폰트, 그린, 친필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31963B56-3E7F-8D11-A644-39CFFCF7EC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697" r="29248"/>
              <a:stretch>
                <a:fillRect/>
              </a:stretch>
            </p:blipFill>
            <p:spPr>
              <a:xfrm>
                <a:off x="7045723" y="1618000"/>
                <a:ext cx="3012677" cy="1457953"/>
              </a:xfrm>
              <a:prstGeom prst="rect">
                <a:avLst/>
              </a:prstGeom>
            </p:spPr>
          </p:pic>
          <p:pic>
            <p:nvPicPr>
              <p:cNvPr id="49" name="그림 48" descr="텍스트, 폰트, 그린, 친필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04F3674-6194-3F9B-9C91-683F398AAE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661"/>
              <a:stretch>
                <a:fillRect/>
              </a:stretch>
            </p:blipFill>
            <p:spPr>
              <a:xfrm>
                <a:off x="7177869" y="4062027"/>
                <a:ext cx="3450649" cy="1653193"/>
              </a:xfrm>
              <a:prstGeom prst="rect">
                <a:avLst/>
              </a:prstGeom>
            </p:spPr>
          </p:pic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7D26295-A41C-13C6-BC70-5ED5B207A10C}"/>
                </a:ext>
              </a:extLst>
            </p:cNvPr>
            <p:cNvSpPr txBox="1"/>
            <p:nvPr/>
          </p:nvSpPr>
          <p:spPr>
            <a:xfrm>
              <a:off x="7369015" y="1768949"/>
              <a:ext cx="2152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latin typeface="Century Schoolbook" panose="02040604050505020304" pitchFamily="18" charset="0"/>
                </a:rPr>
                <a:t>Thank you!</a:t>
              </a:r>
              <a:endParaRPr lang="ko-KR" altLang="en-US" sz="2400">
                <a:latin typeface="Century Schoolbook" panose="02040604050505020304" pitchFamily="18" charset="0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8265405-50A3-D196-FB42-64A6C07F8B6D}"/>
                </a:ext>
              </a:extLst>
            </p:cNvPr>
            <p:cNvSpPr/>
            <p:nvPr/>
          </p:nvSpPr>
          <p:spPr>
            <a:xfrm>
              <a:off x="7078367" y="1319752"/>
              <a:ext cx="4161520" cy="4476359"/>
            </a:xfrm>
            <a:prstGeom prst="rect">
              <a:avLst/>
            </a:prstGeom>
            <a:noFill/>
            <a:ln w="28575">
              <a:solidFill>
                <a:srgbClr val="8AC62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ADE82E0-81B2-97B6-A525-2B34B8D02188}"/>
                </a:ext>
              </a:extLst>
            </p:cNvPr>
            <p:cNvSpPr txBox="1"/>
            <p:nvPr/>
          </p:nvSpPr>
          <p:spPr>
            <a:xfrm>
              <a:off x="8219611" y="5052853"/>
              <a:ext cx="26041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latin typeface="Century Schoolbook" panose="02040604050505020304" pitchFamily="18" charset="0"/>
                </a:rPr>
                <a:t>Opick shop - </a:t>
              </a:r>
              <a:r>
                <a:rPr lang="en-US" altLang="ko-KR" sz="1400">
                  <a:latin typeface="Century Schoolbook" panose="02040604050505020304" pitchFamily="18" charset="0"/>
                </a:rPr>
                <a:t>5ping mall</a:t>
              </a:r>
              <a:endParaRPr lang="ko-KR" altLang="en-US" sz="2000">
                <a:latin typeface="Century Schoolbook" panose="02040604050505020304" pitchFamily="18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EA69229-19CD-A1D1-F424-918A51202FD6}"/>
                </a:ext>
              </a:extLst>
            </p:cNvPr>
            <p:cNvSpPr txBox="1"/>
            <p:nvPr/>
          </p:nvSpPr>
          <p:spPr>
            <a:xfrm>
              <a:off x="7366523" y="2286524"/>
              <a:ext cx="1607029" cy="610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>
                  <a:latin typeface="Century Schoolbook" panose="02040604050505020304" pitchFamily="18" charset="0"/>
                </a:rPr>
                <a:t>Main page link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>
                  <a:latin typeface="Century Schoolbook" panose="02040604050505020304" pitchFamily="18" charset="0"/>
                </a:rPr>
                <a:t>Sub page link</a:t>
              </a:r>
              <a:endParaRPr lang="ko-KR" altLang="en-US" sz="1200">
                <a:latin typeface="Century Schoolbook" panose="020406040505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7601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그룹 1027">
            <a:extLst>
              <a:ext uri="{FF2B5EF4-FFF2-40B4-BE49-F238E27FC236}">
                <a16:creationId xmlns:a16="http://schemas.microsoft.com/office/drawing/2014/main" id="{0E8CA486-F5D2-D8C5-43AA-CB6661E01A3B}"/>
              </a:ext>
            </a:extLst>
          </p:cNvPr>
          <p:cNvGrpSpPr/>
          <p:nvPr/>
        </p:nvGrpSpPr>
        <p:grpSpPr>
          <a:xfrm>
            <a:off x="138739" y="965809"/>
            <a:ext cx="1912231" cy="2857362"/>
            <a:chOff x="138739" y="965809"/>
            <a:chExt cx="1912231" cy="2857362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96C5159-DEF7-2848-C216-55AE5F86C920}"/>
                </a:ext>
              </a:extLst>
            </p:cNvPr>
            <p:cNvGrpSpPr/>
            <p:nvPr/>
          </p:nvGrpSpPr>
          <p:grpSpPr>
            <a:xfrm>
              <a:off x="138739" y="965809"/>
              <a:ext cx="1851986" cy="425221"/>
              <a:chOff x="138739" y="1096441"/>
              <a:chExt cx="1933923" cy="425221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4817A2ED-A787-76DD-7E28-4759D6F0FC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384" y="1521662"/>
                <a:ext cx="1852278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42AA7B9-1FE0-B1EA-83B0-AF9CEC2A7EE4}"/>
                  </a:ext>
                </a:extLst>
              </p:cNvPr>
              <p:cNvSpPr txBox="1"/>
              <p:nvPr/>
            </p:nvSpPr>
            <p:spPr>
              <a:xfrm>
                <a:off x="138739" y="1096441"/>
                <a:ext cx="1258678" cy="353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700">
                    <a:latin typeface="Century Schoolbook" panose="02040604050505020304" pitchFamily="18" charset="0"/>
                  </a:rPr>
                  <a:t>Categories</a:t>
                </a:r>
                <a:endParaRPr lang="ko-KR" altLang="en-US" sz="1700">
                  <a:latin typeface="Century Schoolbook" panose="02040604050505020304" pitchFamily="18" charset="0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EFC9F0B-4191-9F3F-0AB6-2F63C73BC88A}"/>
                </a:ext>
              </a:extLst>
            </p:cNvPr>
            <p:cNvSpPr txBox="1"/>
            <p:nvPr/>
          </p:nvSpPr>
          <p:spPr>
            <a:xfrm>
              <a:off x="388596" y="1819828"/>
              <a:ext cx="13388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>
                  <a:solidFill>
                    <a:schemeClr val="accent6">
                      <a:lumMod val="75000"/>
                    </a:schemeClr>
                  </a:solidFill>
                  <a:latin typeface="Century Schoolbook" panose="02040604050505020304" pitchFamily="18" charset="0"/>
                </a:rPr>
                <a:t>- Select a Website</a:t>
              </a:r>
              <a:endParaRPr lang="ko-KR" altLang="en-US" sz="110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endParaRPr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1FE55F17-9D22-7674-DC97-A5F3D5C260A1}"/>
                </a:ext>
              </a:extLst>
            </p:cNvPr>
            <p:cNvGrpSpPr/>
            <p:nvPr/>
          </p:nvGrpSpPr>
          <p:grpSpPr>
            <a:xfrm>
              <a:off x="243514" y="1488935"/>
              <a:ext cx="1770433" cy="318177"/>
              <a:chOff x="243514" y="1488935"/>
              <a:chExt cx="1770433" cy="318177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A240C0C-5A36-B327-7324-0E28726BB17B}"/>
                  </a:ext>
                </a:extLst>
              </p:cNvPr>
              <p:cNvSpPr txBox="1"/>
              <p:nvPr/>
            </p:nvSpPr>
            <p:spPr>
              <a:xfrm>
                <a:off x="243514" y="1488935"/>
                <a:ext cx="12250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Introduction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8D4769-1EDC-3B71-08C0-E07CED615402}"/>
                  </a:ext>
                </a:extLst>
              </p:cNvPr>
              <p:cNvSpPr txBox="1"/>
              <p:nvPr/>
            </p:nvSpPr>
            <p:spPr>
              <a:xfrm rot="16200000">
                <a:off x="1729414" y="1522578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29A7B156-DEE1-AA78-1EAB-56E3E71CA2E3}"/>
                </a:ext>
              </a:extLst>
            </p:cNvPr>
            <p:cNvGrpSpPr/>
            <p:nvPr/>
          </p:nvGrpSpPr>
          <p:grpSpPr>
            <a:xfrm>
              <a:off x="243514" y="2207962"/>
              <a:ext cx="1807456" cy="320520"/>
              <a:chOff x="243514" y="2122237"/>
              <a:chExt cx="1807456" cy="320520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1A8A3C1-855D-6B6A-C6DD-CCB0388F104D}"/>
                  </a:ext>
                </a:extLst>
              </p:cNvPr>
              <p:cNvSpPr txBox="1"/>
              <p:nvPr/>
            </p:nvSpPr>
            <p:spPr>
              <a:xfrm>
                <a:off x="243514" y="2122237"/>
                <a:ext cx="12025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Project Plan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CA4BA9B-6B7F-9CD6-8E95-B2277F71B25C}"/>
                  </a:ext>
                </a:extLst>
              </p:cNvPr>
              <p:cNvSpPr txBox="1"/>
              <p:nvPr/>
            </p:nvSpPr>
            <p:spPr>
              <a:xfrm rot="5400000">
                <a:off x="1766437" y="2158223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790EEF19-9452-6081-26CB-AC7799843E55}"/>
                </a:ext>
              </a:extLst>
            </p:cNvPr>
            <p:cNvGrpSpPr/>
            <p:nvPr/>
          </p:nvGrpSpPr>
          <p:grpSpPr>
            <a:xfrm>
              <a:off x="243514" y="2639752"/>
              <a:ext cx="1801841" cy="323735"/>
              <a:chOff x="243514" y="2554027"/>
              <a:chExt cx="1801841" cy="323735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B692387-C8DD-6C94-BF63-14EAB72ED174}"/>
                  </a:ext>
                </a:extLst>
              </p:cNvPr>
              <p:cNvSpPr txBox="1"/>
              <p:nvPr/>
            </p:nvSpPr>
            <p:spPr>
              <a:xfrm>
                <a:off x="243514" y="2554027"/>
                <a:ext cx="15215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Implementation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0654820-68FB-9AB5-A61D-4D58D1414E7F}"/>
                  </a:ext>
                </a:extLst>
              </p:cNvPr>
              <p:cNvSpPr txBox="1"/>
              <p:nvPr/>
            </p:nvSpPr>
            <p:spPr>
              <a:xfrm rot="5400000">
                <a:off x="1760822" y="2593228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FF72AF79-31A6-848B-0107-4074B3C918BD}"/>
                </a:ext>
              </a:extLst>
            </p:cNvPr>
            <p:cNvGrpSpPr/>
            <p:nvPr/>
          </p:nvGrpSpPr>
          <p:grpSpPr>
            <a:xfrm>
              <a:off x="243514" y="3077573"/>
              <a:ext cx="1801841" cy="324495"/>
              <a:chOff x="243514" y="2991848"/>
              <a:chExt cx="1801841" cy="324495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7AA5025-87D4-1BF6-F9C9-65119762B636}"/>
                  </a:ext>
                </a:extLst>
              </p:cNvPr>
              <p:cNvSpPr txBox="1"/>
              <p:nvPr/>
            </p:nvSpPr>
            <p:spPr>
              <a:xfrm>
                <a:off x="243514" y="2991848"/>
                <a:ext cx="10999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Evaluation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92C2874-1B2F-3A9F-B3A9-9A6E67A9005D}"/>
                  </a:ext>
                </a:extLst>
              </p:cNvPr>
              <p:cNvSpPr txBox="1"/>
              <p:nvPr/>
            </p:nvSpPr>
            <p:spPr>
              <a:xfrm rot="5400000">
                <a:off x="1760822" y="3031809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665A165-1DCF-4F71-5E50-22A834755756}"/>
                </a:ext>
              </a:extLst>
            </p:cNvPr>
            <p:cNvSpPr txBox="1"/>
            <p:nvPr/>
          </p:nvSpPr>
          <p:spPr>
            <a:xfrm>
              <a:off x="243514" y="3515394"/>
              <a:ext cx="718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latin typeface="Century Schoolbook" panose="02040604050505020304" pitchFamily="18" charset="0"/>
                </a:rPr>
                <a:t>Finish</a:t>
              </a:r>
              <a:endParaRPr lang="ko-KR" altLang="en-US" sz="1400">
                <a:latin typeface="Century Schoolbook" panose="02040604050505020304" pitchFamily="18" charset="0"/>
              </a:endParaRP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622BF1F2-FA37-0D5D-877D-5195628036BD}"/>
                </a:ext>
              </a:extLst>
            </p:cNvPr>
            <p:cNvCxnSpPr>
              <a:cxnSpLocks/>
            </p:cNvCxnSpPr>
            <p:nvPr/>
          </p:nvCxnSpPr>
          <p:spPr>
            <a:xfrm>
              <a:off x="487244" y="2036358"/>
              <a:ext cx="1170106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7" name="TextBox 1026">
            <a:extLst>
              <a:ext uri="{FF2B5EF4-FFF2-40B4-BE49-F238E27FC236}">
                <a16:creationId xmlns:a16="http://schemas.microsoft.com/office/drawing/2014/main" id="{4EA3E36F-99D8-FCB2-7ED9-5881AFB94957}"/>
              </a:ext>
            </a:extLst>
          </p:cNvPr>
          <p:cNvSpPr txBox="1"/>
          <p:nvPr/>
        </p:nvSpPr>
        <p:spPr>
          <a:xfrm>
            <a:off x="3895528" y="314050"/>
            <a:ext cx="12538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 panose="02040604050505020304" pitchFamily="18" charset="0"/>
              </a:rPr>
              <a:t>Select a Website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E93467A-EB54-4D68-A25B-9A8DEE82EA3D}"/>
              </a:ext>
            </a:extLst>
          </p:cNvPr>
          <p:cNvGrpSpPr/>
          <p:nvPr/>
        </p:nvGrpSpPr>
        <p:grpSpPr>
          <a:xfrm>
            <a:off x="2871464" y="1034534"/>
            <a:ext cx="8230862" cy="5093666"/>
            <a:chOff x="2871464" y="1034534"/>
            <a:chExt cx="8230862" cy="5093666"/>
          </a:xfrm>
        </p:grpSpPr>
        <p:grpSp>
          <p:nvGrpSpPr>
            <p:cNvPr id="1041" name="그룹 1040">
              <a:extLst>
                <a:ext uri="{FF2B5EF4-FFF2-40B4-BE49-F238E27FC236}">
                  <a16:creationId xmlns:a16="http://schemas.microsoft.com/office/drawing/2014/main" id="{BE6CEE1D-7931-2C6E-BCFD-F6A656D4B19B}"/>
                </a:ext>
              </a:extLst>
            </p:cNvPr>
            <p:cNvGrpSpPr/>
            <p:nvPr/>
          </p:nvGrpSpPr>
          <p:grpSpPr>
            <a:xfrm>
              <a:off x="2871464" y="1034534"/>
              <a:ext cx="8230862" cy="4696076"/>
              <a:chOff x="2846950" y="781836"/>
              <a:chExt cx="8230862" cy="4696076"/>
            </a:xfrm>
          </p:grpSpPr>
          <p:pic>
            <p:nvPicPr>
              <p:cNvPr id="1036" name="그림 1035" descr="텍스트, 스크린샷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59B8DD11-6746-FA8C-EC05-D896C6D0A3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661" r="15521" b="50000"/>
              <a:stretch>
                <a:fillRect/>
              </a:stretch>
            </p:blipFill>
            <p:spPr>
              <a:xfrm>
                <a:off x="2846950" y="781836"/>
                <a:ext cx="1951875" cy="4696076"/>
              </a:xfrm>
              <a:prstGeom prst="rect">
                <a:avLst/>
              </a:prstGeom>
              <a:ln>
                <a:solidFill>
                  <a:srgbClr val="8AC62A"/>
                </a:solidFill>
              </a:ln>
            </p:spPr>
          </p:pic>
          <p:grpSp>
            <p:nvGrpSpPr>
              <p:cNvPr id="1039" name="그룹 1038">
                <a:extLst>
                  <a:ext uri="{FF2B5EF4-FFF2-40B4-BE49-F238E27FC236}">
                    <a16:creationId xmlns:a16="http://schemas.microsoft.com/office/drawing/2014/main" id="{E2554750-608E-B8B1-4678-CC1DD245E01E}"/>
                  </a:ext>
                </a:extLst>
              </p:cNvPr>
              <p:cNvGrpSpPr/>
              <p:nvPr/>
            </p:nvGrpSpPr>
            <p:grpSpPr>
              <a:xfrm>
                <a:off x="7238299" y="2003039"/>
                <a:ext cx="3839513" cy="1870308"/>
                <a:chOff x="6978417" y="2066808"/>
                <a:chExt cx="3839513" cy="1870308"/>
              </a:xfrm>
            </p:grpSpPr>
            <p:sp>
              <p:nvSpPr>
                <p:cNvPr id="1037" name="TextBox 1036">
                  <a:extLst>
                    <a:ext uri="{FF2B5EF4-FFF2-40B4-BE49-F238E27FC236}">
                      <a16:creationId xmlns:a16="http://schemas.microsoft.com/office/drawing/2014/main" id="{84D22287-2483-66EA-DD7E-84578DF6EFB8}"/>
                    </a:ext>
                  </a:extLst>
                </p:cNvPr>
                <p:cNvSpPr txBox="1"/>
                <p:nvPr/>
              </p:nvSpPr>
              <p:spPr>
                <a:xfrm>
                  <a:off x="6978417" y="2450170"/>
                  <a:ext cx="3839513" cy="14869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250000"/>
                    </a:lnSpc>
                  </a:pPr>
                  <a:r>
                    <a:rPr lang="en-US" altLang="ko-KR" sz="120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-</a:t>
                  </a:r>
                  <a:r>
                    <a:rPr lang="ko-KR" altLang="en-US" sz="120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 직접 제작한 본인의 작품을 거래하는 </a:t>
                  </a:r>
                  <a:r>
                    <a:rPr lang="ko-KR" altLang="en-US" sz="1200" b="1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온라인 쇼핑몰</a:t>
                  </a:r>
                  <a:endParaRPr lang="en-US" altLang="ko-KR" sz="1200" b="1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endParaRPr>
                </a:p>
                <a:p>
                  <a:pPr>
                    <a:lnSpc>
                      <a:spcPct val="200000"/>
                    </a:lnSpc>
                  </a:pPr>
                  <a:r>
                    <a:rPr lang="en-US" altLang="ko-KR" sz="120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- </a:t>
                  </a:r>
                  <a:r>
                    <a:rPr lang="ko-KR" altLang="en-US" sz="120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심플하지만 함축적으로 필요한 정보들을 담고 있는</a:t>
                  </a:r>
                  <a:endParaRPr lang="en-US" altLang="ko-KR" sz="120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endParaRPr>
                </a:p>
                <a:p>
                  <a:r>
                    <a:rPr lang="ko-KR" altLang="en-US" sz="120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    레이아웃 형태로 간단히 표현</a:t>
                  </a:r>
                  <a:endParaRPr lang="en-US" altLang="ko-KR" sz="120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endParaRPr>
                </a:p>
                <a:p>
                  <a:pPr>
                    <a:lnSpc>
                      <a:spcPct val="250000"/>
                    </a:lnSpc>
                  </a:pPr>
                  <a:r>
                    <a:rPr lang="en-US" altLang="ko-KR" sz="120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- </a:t>
                  </a:r>
                  <a:r>
                    <a:rPr lang="ko-KR" altLang="en-US" sz="120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아이디어스</a:t>
                  </a:r>
                  <a:r>
                    <a:rPr lang="en-US" altLang="ko-KR" sz="120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, </a:t>
                  </a:r>
                  <a:r>
                    <a:rPr lang="ko-KR" altLang="en-US" sz="120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숨고</a:t>
                  </a:r>
                  <a:r>
                    <a:rPr lang="en-US" altLang="ko-KR" sz="120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, </a:t>
                  </a:r>
                  <a:r>
                    <a:rPr lang="ko-KR" altLang="en-US" sz="120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텀블벅 등의 여러 거래 사이트 참고</a:t>
                  </a:r>
                  <a:endParaRPr lang="en-US" altLang="ko-KR" sz="120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endParaRPr>
                </a:p>
              </p:txBody>
            </p:sp>
            <p:sp>
              <p:nvSpPr>
                <p:cNvPr id="1038" name="TextBox 1037">
                  <a:extLst>
                    <a:ext uri="{FF2B5EF4-FFF2-40B4-BE49-F238E27FC236}">
                      <a16:creationId xmlns:a16="http://schemas.microsoft.com/office/drawing/2014/main" id="{4F1978F0-8CF5-0BE7-A360-525521B81A62}"/>
                    </a:ext>
                  </a:extLst>
                </p:cNvPr>
                <p:cNvSpPr txBox="1"/>
                <p:nvPr/>
              </p:nvSpPr>
              <p:spPr>
                <a:xfrm>
                  <a:off x="6978417" y="2066808"/>
                  <a:ext cx="15327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b="1">
                      <a:latin typeface="Century Schoolbook" panose="02040604050505020304" pitchFamily="18" charset="0"/>
                    </a:rPr>
                    <a:t>Opick shop</a:t>
                  </a:r>
                  <a:endParaRPr lang="ko-KR" altLang="en-US" b="1">
                    <a:latin typeface="Century Schoolbook" panose="02040604050505020304" pitchFamily="18" charset="0"/>
                  </a:endParaRPr>
                </a:p>
              </p:txBody>
            </p:sp>
          </p:grpSp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B478CCB-4CB9-40FD-9B75-C82D30FAF5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969"/>
            <a:stretch/>
          </p:blipFill>
          <p:spPr>
            <a:xfrm>
              <a:off x="5120062" y="1432124"/>
              <a:ext cx="1951875" cy="4696076"/>
            </a:xfrm>
            <a:prstGeom prst="rect">
              <a:avLst/>
            </a:prstGeom>
            <a:ln>
              <a:solidFill>
                <a:srgbClr val="79AD25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179096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그룹 62">
            <a:extLst>
              <a:ext uri="{FF2B5EF4-FFF2-40B4-BE49-F238E27FC236}">
                <a16:creationId xmlns:a16="http://schemas.microsoft.com/office/drawing/2014/main" id="{1B9AE4AB-100E-4695-42D3-672B32184EA8}"/>
              </a:ext>
            </a:extLst>
          </p:cNvPr>
          <p:cNvGrpSpPr/>
          <p:nvPr/>
        </p:nvGrpSpPr>
        <p:grpSpPr>
          <a:xfrm>
            <a:off x="138739" y="965809"/>
            <a:ext cx="1914723" cy="3149674"/>
            <a:chOff x="138739" y="965809"/>
            <a:chExt cx="1914723" cy="314967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4312D14-A4DA-6B14-64A0-3B47B6C952DE}"/>
                </a:ext>
              </a:extLst>
            </p:cNvPr>
            <p:cNvGrpSpPr/>
            <p:nvPr/>
          </p:nvGrpSpPr>
          <p:grpSpPr>
            <a:xfrm>
              <a:off x="138739" y="965809"/>
              <a:ext cx="1851986" cy="425221"/>
              <a:chOff x="138739" y="1096441"/>
              <a:chExt cx="1933923" cy="425221"/>
            </a:xfrm>
          </p:grpSpPr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FBD22F31-2493-59D4-6556-76112B5796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384" y="1521662"/>
                <a:ext cx="1852278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B6C5A96-5C48-D996-5622-6DEDB0706A18}"/>
                  </a:ext>
                </a:extLst>
              </p:cNvPr>
              <p:cNvSpPr txBox="1"/>
              <p:nvPr/>
            </p:nvSpPr>
            <p:spPr>
              <a:xfrm>
                <a:off x="138739" y="1096441"/>
                <a:ext cx="1258678" cy="353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700">
                    <a:latin typeface="Century Schoolbook" panose="02040604050505020304" pitchFamily="18" charset="0"/>
                  </a:rPr>
                  <a:t>Categories</a:t>
                </a:r>
                <a:endParaRPr lang="ko-KR" altLang="en-US" sz="1700">
                  <a:latin typeface="Century Schoolbook" panose="02040604050505020304" pitchFamily="18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32BF82A-9591-9578-2398-13E71B05667E}"/>
                </a:ext>
              </a:extLst>
            </p:cNvPr>
            <p:cNvGrpSpPr/>
            <p:nvPr/>
          </p:nvGrpSpPr>
          <p:grpSpPr>
            <a:xfrm>
              <a:off x="243514" y="1925096"/>
              <a:ext cx="1776464" cy="318388"/>
              <a:chOff x="243514" y="2207962"/>
              <a:chExt cx="1776464" cy="318388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3C38BF-7562-2154-81D8-45A1AF52B440}"/>
                  </a:ext>
                </a:extLst>
              </p:cNvPr>
              <p:cNvSpPr txBox="1"/>
              <p:nvPr/>
            </p:nvSpPr>
            <p:spPr>
              <a:xfrm>
                <a:off x="243514" y="2207962"/>
                <a:ext cx="12025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Project Plan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AE5410-62AF-2D93-7AFF-85BB5AD144DB}"/>
                  </a:ext>
                </a:extLst>
              </p:cNvPr>
              <p:cNvSpPr txBox="1"/>
              <p:nvPr/>
            </p:nvSpPr>
            <p:spPr>
              <a:xfrm rot="16200000">
                <a:off x="1735445" y="2241816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E44EDD08-98DE-75A9-FCD1-527503BA4770}"/>
                </a:ext>
              </a:extLst>
            </p:cNvPr>
            <p:cNvGrpSpPr/>
            <p:nvPr/>
          </p:nvGrpSpPr>
          <p:grpSpPr>
            <a:xfrm>
              <a:off x="243514" y="1488935"/>
              <a:ext cx="1809948" cy="322706"/>
              <a:chOff x="243514" y="1488935"/>
              <a:chExt cx="1809948" cy="322706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999E79-7AE0-BAE5-90C0-BEF6B4DC40D7}"/>
                  </a:ext>
                </a:extLst>
              </p:cNvPr>
              <p:cNvSpPr txBox="1"/>
              <p:nvPr/>
            </p:nvSpPr>
            <p:spPr>
              <a:xfrm>
                <a:off x="243514" y="1488935"/>
                <a:ext cx="12250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Introduction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4B954F5-5549-7422-2E1D-9CE19A56EBB6}"/>
                  </a:ext>
                </a:extLst>
              </p:cNvPr>
              <p:cNvSpPr txBox="1"/>
              <p:nvPr/>
            </p:nvSpPr>
            <p:spPr>
              <a:xfrm rot="5400000">
                <a:off x="1768929" y="1527107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0BBC9A2D-CCAB-B2D6-D071-18EED5EFE568}"/>
                </a:ext>
              </a:extLst>
            </p:cNvPr>
            <p:cNvGrpSpPr/>
            <p:nvPr/>
          </p:nvGrpSpPr>
          <p:grpSpPr>
            <a:xfrm>
              <a:off x="388596" y="2262366"/>
              <a:ext cx="798617" cy="261610"/>
              <a:chOff x="388596" y="2262366"/>
              <a:chExt cx="798617" cy="261610"/>
            </a:xfrm>
          </p:grpSpPr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8AA2B0EB-43BF-F038-5462-1F29586FCB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932" y="2478896"/>
                <a:ext cx="638018" cy="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DC98B3F-43D1-F479-67B9-11EA19753BE0}"/>
                  </a:ext>
                </a:extLst>
              </p:cNvPr>
              <p:cNvSpPr txBox="1"/>
              <p:nvPr/>
            </p:nvSpPr>
            <p:spPr>
              <a:xfrm>
                <a:off x="388596" y="2262366"/>
                <a:ext cx="7986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>
                    <a:solidFill>
                      <a:schemeClr val="accent6">
                        <a:lumMod val="75000"/>
                      </a:schemeClr>
                    </a:solidFill>
                    <a:latin typeface="Century Schoolbook" panose="02040604050505020304" pitchFamily="18" charset="0"/>
                  </a:rPr>
                  <a:t>- Persona</a:t>
                </a:r>
                <a:endParaRPr lang="ko-KR" altLang="en-US" sz="1100">
                  <a:solidFill>
                    <a:schemeClr val="accent6">
                      <a:lumMod val="75000"/>
                    </a:schemeClr>
                  </a:solidFill>
                  <a:latin typeface="Century Schoolbook" panose="02040604050505020304" pitchFamily="18" charset="0"/>
                </a:endParaRP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46E2ADD-04AD-AEFF-7A26-A4A357FF453E}"/>
                </a:ext>
              </a:extLst>
            </p:cNvPr>
            <p:cNvSpPr txBox="1"/>
            <p:nvPr/>
          </p:nvSpPr>
          <p:spPr>
            <a:xfrm>
              <a:off x="388596" y="2543930"/>
              <a:ext cx="9925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Schoolbook" panose="02040604050505020304" pitchFamily="18" charset="0"/>
                </a:rPr>
                <a:t>- Prototype</a:t>
              </a:r>
              <a:endPara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Century Schoolbook" panose="02040604050505020304" pitchFamily="18" charset="0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044C30B9-3A2F-AB36-4AA3-B81A3A4C52C9}"/>
                </a:ext>
              </a:extLst>
            </p:cNvPr>
            <p:cNvGrpSpPr/>
            <p:nvPr/>
          </p:nvGrpSpPr>
          <p:grpSpPr>
            <a:xfrm>
              <a:off x="243514" y="2932064"/>
              <a:ext cx="1796979" cy="323735"/>
              <a:chOff x="243514" y="2554027"/>
              <a:chExt cx="1796979" cy="323735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A97446B-4F6E-2F7D-063C-62B072A33FBE}"/>
                  </a:ext>
                </a:extLst>
              </p:cNvPr>
              <p:cNvSpPr txBox="1"/>
              <p:nvPr/>
            </p:nvSpPr>
            <p:spPr>
              <a:xfrm>
                <a:off x="243514" y="2554027"/>
                <a:ext cx="15215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Implementation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5ECC545-4796-4F2C-B07E-85B9A45843E3}"/>
                  </a:ext>
                </a:extLst>
              </p:cNvPr>
              <p:cNvSpPr txBox="1"/>
              <p:nvPr/>
            </p:nvSpPr>
            <p:spPr>
              <a:xfrm rot="5400000">
                <a:off x="1755960" y="2593228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24F6C5B-4EA2-9994-EF17-CF932156BCBE}"/>
                </a:ext>
              </a:extLst>
            </p:cNvPr>
            <p:cNvGrpSpPr/>
            <p:nvPr/>
          </p:nvGrpSpPr>
          <p:grpSpPr>
            <a:xfrm>
              <a:off x="243514" y="3369885"/>
              <a:ext cx="1796979" cy="324495"/>
              <a:chOff x="243514" y="2991848"/>
              <a:chExt cx="1796979" cy="324495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AE1C2BE-D1E0-4BB0-691D-8412244052FE}"/>
                  </a:ext>
                </a:extLst>
              </p:cNvPr>
              <p:cNvSpPr txBox="1"/>
              <p:nvPr/>
            </p:nvSpPr>
            <p:spPr>
              <a:xfrm>
                <a:off x="243514" y="2991848"/>
                <a:ext cx="10999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Evaluation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1F5DAC2-C784-85F3-9782-8C56B6F95E7D}"/>
                  </a:ext>
                </a:extLst>
              </p:cNvPr>
              <p:cNvSpPr txBox="1"/>
              <p:nvPr/>
            </p:nvSpPr>
            <p:spPr>
              <a:xfrm rot="5400000">
                <a:off x="1755960" y="3031809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393659F-44A6-BD13-963D-3FD7A299720F}"/>
                </a:ext>
              </a:extLst>
            </p:cNvPr>
            <p:cNvSpPr txBox="1"/>
            <p:nvPr/>
          </p:nvSpPr>
          <p:spPr>
            <a:xfrm>
              <a:off x="243514" y="3807706"/>
              <a:ext cx="718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latin typeface="Century Schoolbook" panose="02040604050505020304" pitchFamily="18" charset="0"/>
                </a:rPr>
                <a:t>Finish</a:t>
              </a:r>
              <a:endParaRPr lang="ko-KR" altLang="en-US" sz="1400">
                <a:latin typeface="Century Schoolbook" panose="02040604050505020304" pitchFamily="18" charset="0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5BDA0A56-A40F-0931-14BB-03EB55688033}"/>
              </a:ext>
            </a:extLst>
          </p:cNvPr>
          <p:cNvSpPr txBox="1"/>
          <p:nvPr/>
        </p:nvSpPr>
        <p:spPr>
          <a:xfrm>
            <a:off x="3895528" y="314050"/>
            <a:ext cx="7136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 panose="02040604050505020304" pitchFamily="18" charset="0"/>
              </a:rPr>
              <a:t>Persona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F00DCBE0-3FC5-96A3-C20C-226B645291AB}"/>
              </a:ext>
            </a:extLst>
          </p:cNvPr>
          <p:cNvGrpSpPr/>
          <p:nvPr/>
        </p:nvGrpSpPr>
        <p:grpSpPr>
          <a:xfrm>
            <a:off x="2862605" y="1391030"/>
            <a:ext cx="7161257" cy="4061929"/>
            <a:chOff x="2863475" y="1391030"/>
            <a:chExt cx="7161257" cy="4061929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2604DC9D-D056-06CA-31F4-9D2CD7F4D007}"/>
                </a:ext>
              </a:extLst>
            </p:cNvPr>
            <p:cNvGrpSpPr/>
            <p:nvPr/>
          </p:nvGrpSpPr>
          <p:grpSpPr>
            <a:xfrm>
              <a:off x="7109918" y="1391030"/>
              <a:ext cx="2914814" cy="4061929"/>
              <a:chOff x="2706546" y="1488935"/>
              <a:chExt cx="2914814" cy="4061929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513AE863-2C01-CDA4-CCFE-4F9AB94E810A}"/>
                  </a:ext>
                </a:extLst>
              </p:cNvPr>
              <p:cNvGrpSpPr/>
              <p:nvPr/>
            </p:nvGrpSpPr>
            <p:grpSpPr>
              <a:xfrm>
                <a:off x="2706546" y="1488935"/>
                <a:ext cx="2914814" cy="4061929"/>
                <a:chOff x="2706546" y="1488935"/>
                <a:chExt cx="2914814" cy="4061929"/>
              </a:xfrm>
            </p:grpSpPr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DEF2FDCB-DCE3-4CF3-B74C-A6D119DE21D0}"/>
                    </a:ext>
                  </a:extLst>
                </p:cNvPr>
                <p:cNvSpPr txBox="1"/>
                <p:nvPr/>
              </p:nvSpPr>
              <p:spPr>
                <a:xfrm>
                  <a:off x="2709986" y="4053210"/>
                  <a:ext cx="2911374" cy="14976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 b="1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이름</a:t>
                  </a:r>
                  <a:r>
                    <a:rPr lang="ko-KR" altLang="en-US" sz="110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 </a:t>
                  </a:r>
                  <a:r>
                    <a:rPr lang="en-US" altLang="ko-KR" sz="110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: </a:t>
                  </a:r>
                  <a:r>
                    <a:rPr lang="ko-KR" altLang="en-US" sz="110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이승연</a:t>
                  </a:r>
                  <a:endParaRPr lang="en-US" altLang="ko-KR" sz="110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endParaRPr>
                </a:p>
                <a:p>
                  <a:r>
                    <a:rPr lang="ko-KR" altLang="en-US" sz="1100" b="1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직업</a:t>
                  </a:r>
                  <a:r>
                    <a:rPr lang="ko-KR" altLang="en-US" sz="110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 </a:t>
                  </a:r>
                  <a:r>
                    <a:rPr lang="en-US" altLang="ko-KR" sz="110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: </a:t>
                  </a:r>
                  <a:r>
                    <a:rPr lang="ko-KR" altLang="en-US" sz="110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도자기 공방 원데이클래스 운영</a:t>
                  </a:r>
                  <a:endParaRPr lang="en-US" altLang="ko-KR" sz="110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endParaRPr>
                </a:p>
                <a:p>
                  <a:r>
                    <a:rPr lang="ko-KR" altLang="en-US" sz="1100" b="1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취미</a:t>
                  </a:r>
                  <a:r>
                    <a:rPr lang="ko-KR" altLang="en-US" sz="110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 </a:t>
                  </a:r>
                  <a:r>
                    <a:rPr lang="en-US" altLang="ko-KR" sz="110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: </a:t>
                  </a:r>
                  <a:r>
                    <a:rPr lang="ko-KR" altLang="en-US" sz="110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도자기 공예</a:t>
                  </a:r>
                  <a:endParaRPr lang="en-US" altLang="ko-KR" sz="110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endParaRPr>
                </a:p>
                <a:p>
                  <a:endParaRPr lang="en-US" altLang="ko-KR" sz="110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1100" b="1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요구 사항 </a:t>
                  </a:r>
                  <a:endParaRPr lang="en-US" altLang="ko-KR" sz="1100" b="1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10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- </a:t>
                  </a:r>
                  <a:r>
                    <a:rPr lang="ko-KR" altLang="en-US" sz="110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본인의 작품 판매가 쉽게 가능한 사이트</a:t>
                  </a:r>
                  <a:endParaRPr lang="en-US" altLang="ko-KR" sz="110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10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-</a:t>
                  </a:r>
                  <a:r>
                    <a:rPr lang="ko-KR" altLang="en-US" sz="110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 카테고리가 명확히 나눠져있는 사이트 요청</a:t>
                  </a:r>
                  <a:endParaRPr lang="en-US" altLang="ko-KR" sz="110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endParaRPr>
                </a:p>
              </p:txBody>
            </p:sp>
            <p:pic>
              <p:nvPicPr>
                <p:cNvPr id="70" name="그림 69" descr="인간의 얼굴, 사람, 립스틱, 의류이(가) 표시된 사진&#10;&#10;AI 생성 콘텐츠는 정확하지 않을 수 있습니다.">
                  <a:extLst>
                    <a:ext uri="{FF2B5EF4-FFF2-40B4-BE49-F238E27FC236}">
                      <a16:creationId xmlns:a16="http://schemas.microsoft.com/office/drawing/2014/main" id="{6291BA26-5CE3-65FA-233E-68D5603C43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06546" y="1488935"/>
                  <a:ext cx="1869887" cy="2491171"/>
                </a:xfrm>
                <a:prstGeom prst="rect">
                  <a:avLst/>
                </a:prstGeom>
              </p:spPr>
            </p:pic>
          </p:grp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975C08BA-E8FC-E2EC-DD8E-292341E1DA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6546" y="1488935"/>
                <a:ext cx="0" cy="4061929"/>
              </a:xfrm>
              <a:prstGeom prst="line">
                <a:avLst/>
              </a:prstGeom>
              <a:ln>
                <a:solidFill>
                  <a:srgbClr val="DCCA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CCE3F021-7FB9-DF66-1465-73D93474B262}"/>
                </a:ext>
              </a:extLst>
            </p:cNvPr>
            <p:cNvGrpSpPr/>
            <p:nvPr/>
          </p:nvGrpSpPr>
          <p:grpSpPr>
            <a:xfrm>
              <a:off x="2863475" y="1391030"/>
              <a:ext cx="3808909" cy="4061929"/>
              <a:chOff x="7448638" y="1488935"/>
              <a:chExt cx="3808909" cy="4061929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5B6CFCF-19AA-D5DA-B934-02359A3DF878}"/>
                  </a:ext>
                </a:extLst>
              </p:cNvPr>
              <p:cNvSpPr txBox="1"/>
              <p:nvPr/>
            </p:nvSpPr>
            <p:spPr>
              <a:xfrm>
                <a:off x="7456506" y="4053210"/>
                <a:ext cx="3801041" cy="14976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이름</a:t>
                </a:r>
                <a:r>
                  <a:rPr lang="ko-KR" altLang="en-US" sz="110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en-US" altLang="ko-KR" sz="110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: </a:t>
                </a:r>
                <a:r>
                  <a:rPr lang="ko-KR" altLang="en-US" sz="1100" err="1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윤소연</a:t>
                </a:r>
                <a:endParaRPr lang="en-US" altLang="ko-KR" sz="11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r>
                  <a:rPr lang="ko-KR" altLang="en-US" sz="1100" b="1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직업</a:t>
                </a:r>
                <a:r>
                  <a:rPr lang="ko-KR" altLang="en-US" sz="110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en-US" altLang="ko-KR" sz="110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: </a:t>
                </a:r>
                <a:r>
                  <a:rPr lang="ko-KR" altLang="en-US" sz="110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조향사</a:t>
                </a:r>
                <a:endParaRPr lang="en-US" altLang="ko-KR" sz="11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r>
                  <a:rPr lang="ko-KR" altLang="en-US" sz="1100" b="1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취미</a:t>
                </a:r>
                <a:r>
                  <a:rPr lang="ko-KR" altLang="en-US" sz="110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en-US" altLang="ko-KR" sz="110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: </a:t>
                </a:r>
                <a:r>
                  <a:rPr lang="ko-KR" altLang="en-US" sz="110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향수 제작</a:t>
                </a:r>
                <a:endParaRPr lang="en-US" altLang="ko-KR" sz="11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endParaRPr lang="en-US" altLang="ko-KR" sz="11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b="1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요구 사항 </a:t>
                </a:r>
                <a:endParaRPr lang="en-US" altLang="ko-KR" sz="1100" b="1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10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- </a:t>
                </a:r>
                <a:r>
                  <a:rPr lang="ko-KR" altLang="en-US" sz="110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본인의 작품 판매 및 다른 작가의 작품 구매를 위한 사이트</a:t>
                </a:r>
                <a:endParaRPr lang="en-US" altLang="ko-KR" sz="11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10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- </a:t>
                </a:r>
                <a:r>
                  <a:rPr lang="ko-KR" altLang="en-US" sz="110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기업보단 개인 작품 판매의 비중이 큰 사이트</a:t>
                </a:r>
                <a:r>
                  <a:rPr lang="en-US" altLang="ko-KR" sz="110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 </a:t>
                </a:r>
                <a:r>
                  <a:rPr lang="ko-KR" altLang="en-US" sz="1100"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요청</a:t>
                </a:r>
              </a:p>
            </p:txBody>
          </p:sp>
          <p:pic>
            <p:nvPicPr>
              <p:cNvPr id="73" name="그림 72" descr="인간의 얼굴, 사람, 속눈썹, 금발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98E0313F-7A78-0EAE-280F-85B3BE3F81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8638" y="1488935"/>
                <a:ext cx="1869887" cy="2492336"/>
              </a:xfrm>
              <a:prstGeom prst="rect">
                <a:avLst/>
              </a:prstGeom>
            </p:spPr>
          </p:pic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D4779FF3-012F-AD09-29AA-5DEA0FC3CA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8638" y="1519572"/>
                <a:ext cx="0" cy="4031292"/>
              </a:xfrm>
              <a:prstGeom prst="line">
                <a:avLst/>
              </a:prstGeom>
              <a:ln>
                <a:solidFill>
                  <a:srgbClr val="C7C1B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79303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B8BC9-5252-4659-AEC3-FE59B5FE0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700643EC-189B-CC5C-4FDF-2CBD3C2CF7EC}"/>
              </a:ext>
            </a:extLst>
          </p:cNvPr>
          <p:cNvGrpSpPr/>
          <p:nvPr/>
        </p:nvGrpSpPr>
        <p:grpSpPr>
          <a:xfrm>
            <a:off x="138739" y="965809"/>
            <a:ext cx="1914723" cy="3149674"/>
            <a:chOff x="138739" y="965809"/>
            <a:chExt cx="1914723" cy="314967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A50CDDA-EDB3-15C5-F899-4FDEA85BA3C3}"/>
                </a:ext>
              </a:extLst>
            </p:cNvPr>
            <p:cNvGrpSpPr/>
            <p:nvPr/>
          </p:nvGrpSpPr>
          <p:grpSpPr>
            <a:xfrm>
              <a:off x="138739" y="965809"/>
              <a:ext cx="1851986" cy="425221"/>
              <a:chOff x="138739" y="1096441"/>
              <a:chExt cx="1933923" cy="425221"/>
            </a:xfrm>
          </p:grpSpPr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88688A86-A7F9-1E44-A950-106103D954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384" y="1521662"/>
                <a:ext cx="1852278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6985091-7088-F7EF-C768-C73E6F47B541}"/>
                  </a:ext>
                </a:extLst>
              </p:cNvPr>
              <p:cNvSpPr txBox="1"/>
              <p:nvPr/>
            </p:nvSpPr>
            <p:spPr>
              <a:xfrm>
                <a:off x="138739" y="1096441"/>
                <a:ext cx="1258678" cy="353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700">
                    <a:latin typeface="Century Schoolbook" panose="02040604050505020304" pitchFamily="18" charset="0"/>
                  </a:rPr>
                  <a:t>Categories</a:t>
                </a:r>
                <a:endParaRPr lang="ko-KR" altLang="en-US" sz="1700">
                  <a:latin typeface="Century Schoolbook" panose="02040604050505020304" pitchFamily="18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F96AE09-E67D-0A01-167E-1E01A212596D}"/>
                </a:ext>
              </a:extLst>
            </p:cNvPr>
            <p:cNvGrpSpPr/>
            <p:nvPr/>
          </p:nvGrpSpPr>
          <p:grpSpPr>
            <a:xfrm>
              <a:off x="243514" y="1925096"/>
              <a:ext cx="1776464" cy="318388"/>
              <a:chOff x="243514" y="2207962"/>
              <a:chExt cx="1776464" cy="318388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C4A7B24-BBAC-5517-9BA5-692C42C53BD6}"/>
                  </a:ext>
                </a:extLst>
              </p:cNvPr>
              <p:cNvSpPr txBox="1"/>
              <p:nvPr/>
            </p:nvSpPr>
            <p:spPr>
              <a:xfrm>
                <a:off x="243514" y="2207962"/>
                <a:ext cx="12025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Project Plan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EA33DC0-7006-D898-A87C-93799818BAA2}"/>
                  </a:ext>
                </a:extLst>
              </p:cNvPr>
              <p:cNvSpPr txBox="1"/>
              <p:nvPr/>
            </p:nvSpPr>
            <p:spPr>
              <a:xfrm rot="16200000">
                <a:off x="1735445" y="2241816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14479A0-BD7D-9404-3125-1E63BD6B93B4}"/>
                </a:ext>
              </a:extLst>
            </p:cNvPr>
            <p:cNvGrpSpPr/>
            <p:nvPr/>
          </p:nvGrpSpPr>
          <p:grpSpPr>
            <a:xfrm>
              <a:off x="243514" y="1488935"/>
              <a:ext cx="1809948" cy="322706"/>
              <a:chOff x="243514" y="1488935"/>
              <a:chExt cx="1809948" cy="322706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B01729A-2290-091B-D35F-6E9E8D2575F8}"/>
                  </a:ext>
                </a:extLst>
              </p:cNvPr>
              <p:cNvSpPr txBox="1"/>
              <p:nvPr/>
            </p:nvSpPr>
            <p:spPr>
              <a:xfrm>
                <a:off x="243514" y="1488935"/>
                <a:ext cx="12250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Introduction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E9A1A4B-4D74-4914-B147-4C25439466A0}"/>
                  </a:ext>
                </a:extLst>
              </p:cNvPr>
              <p:cNvSpPr txBox="1"/>
              <p:nvPr/>
            </p:nvSpPr>
            <p:spPr>
              <a:xfrm rot="5400000">
                <a:off x="1768929" y="1527107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5F9D16F-44AD-4558-CEDB-81EBD5213C4F}"/>
                </a:ext>
              </a:extLst>
            </p:cNvPr>
            <p:cNvSpPr txBox="1"/>
            <p:nvPr/>
          </p:nvSpPr>
          <p:spPr>
            <a:xfrm>
              <a:off x="388596" y="2262366"/>
              <a:ext cx="107993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Schoolbook" panose="02040604050505020304" pitchFamily="18" charset="0"/>
                </a:rPr>
                <a:t>- Persona</a:t>
              </a:r>
              <a:endPara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Century Schoolbook" panose="02040604050505020304" pitchFamily="18" charset="0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C2E98F8F-C897-9B5E-D36C-E4DC32DE68FB}"/>
                </a:ext>
              </a:extLst>
            </p:cNvPr>
            <p:cNvCxnSpPr>
              <a:cxnSpLocks/>
            </p:cNvCxnSpPr>
            <p:nvPr/>
          </p:nvCxnSpPr>
          <p:spPr>
            <a:xfrm>
              <a:off x="485932" y="2761325"/>
              <a:ext cx="752318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7BA9FAC-AA44-6D05-F1BD-59F38590328C}"/>
                </a:ext>
              </a:extLst>
            </p:cNvPr>
            <p:cNvSpPr txBox="1"/>
            <p:nvPr/>
          </p:nvSpPr>
          <p:spPr>
            <a:xfrm>
              <a:off x="388596" y="2543930"/>
              <a:ext cx="9044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>
                  <a:solidFill>
                    <a:schemeClr val="accent6">
                      <a:lumMod val="75000"/>
                    </a:schemeClr>
                  </a:solidFill>
                  <a:latin typeface="Century Schoolbook" panose="02040604050505020304" pitchFamily="18" charset="0"/>
                </a:rPr>
                <a:t>- Prototype</a:t>
              </a:r>
              <a:endParaRPr lang="ko-KR" altLang="en-US" sz="110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913E0B52-D3C2-C95F-5328-D4D3FFC7CAF9}"/>
                </a:ext>
              </a:extLst>
            </p:cNvPr>
            <p:cNvGrpSpPr/>
            <p:nvPr/>
          </p:nvGrpSpPr>
          <p:grpSpPr>
            <a:xfrm>
              <a:off x="243514" y="2932064"/>
              <a:ext cx="1796979" cy="323735"/>
              <a:chOff x="243514" y="2554027"/>
              <a:chExt cx="1796979" cy="323735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0E58874-30FE-CE9A-BB3C-712642D20699}"/>
                  </a:ext>
                </a:extLst>
              </p:cNvPr>
              <p:cNvSpPr txBox="1"/>
              <p:nvPr/>
            </p:nvSpPr>
            <p:spPr>
              <a:xfrm>
                <a:off x="243514" y="2554027"/>
                <a:ext cx="15215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Implementation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2C3067D-BA8D-14B2-B5C1-F155F39FF1B2}"/>
                  </a:ext>
                </a:extLst>
              </p:cNvPr>
              <p:cNvSpPr txBox="1"/>
              <p:nvPr/>
            </p:nvSpPr>
            <p:spPr>
              <a:xfrm rot="5400000">
                <a:off x="1755960" y="2593228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51979A4C-3746-0D51-C108-26AD145A6628}"/>
                </a:ext>
              </a:extLst>
            </p:cNvPr>
            <p:cNvGrpSpPr/>
            <p:nvPr/>
          </p:nvGrpSpPr>
          <p:grpSpPr>
            <a:xfrm>
              <a:off x="243514" y="3369885"/>
              <a:ext cx="1796979" cy="324495"/>
              <a:chOff x="243514" y="2991848"/>
              <a:chExt cx="1796979" cy="324495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28DB26-C614-3DA7-76A4-C53D6B901CE6}"/>
                  </a:ext>
                </a:extLst>
              </p:cNvPr>
              <p:cNvSpPr txBox="1"/>
              <p:nvPr/>
            </p:nvSpPr>
            <p:spPr>
              <a:xfrm>
                <a:off x="243514" y="2991848"/>
                <a:ext cx="10999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Evaluation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6573314-9B76-A327-0823-2FCCDA5A5C92}"/>
                  </a:ext>
                </a:extLst>
              </p:cNvPr>
              <p:cNvSpPr txBox="1"/>
              <p:nvPr/>
            </p:nvSpPr>
            <p:spPr>
              <a:xfrm rot="5400000">
                <a:off x="1755960" y="3031809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75AF5BD-24B5-9AA4-DE1D-644583D09A77}"/>
                </a:ext>
              </a:extLst>
            </p:cNvPr>
            <p:cNvSpPr txBox="1"/>
            <p:nvPr/>
          </p:nvSpPr>
          <p:spPr>
            <a:xfrm>
              <a:off x="243514" y="3807706"/>
              <a:ext cx="718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latin typeface="Century Schoolbook" panose="02040604050505020304" pitchFamily="18" charset="0"/>
                </a:rPr>
                <a:t>Finish</a:t>
              </a:r>
              <a:endParaRPr lang="ko-KR" altLang="en-US" sz="1400">
                <a:latin typeface="Century Schoolbook" panose="02040604050505020304" pitchFamily="18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4FDC03E-0615-ECD4-A20B-209CA80D3C94}"/>
              </a:ext>
            </a:extLst>
          </p:cNvPr>
          <p:cNvSpPr txBox="1"/>
          <p:nvPr/>
        </p:nvSpPr>
        <p:spPr>
          <a:xfrm>
            <a:off x="3895528" y="314050"/>
            <a:ext cx="10294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 panose="02040604050505020304" pitchFamily="18" charset="0"/>
              </a:rPr>
              <a:t>Prototype (1)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CF54DE-E090-4A4E-96F1-75C952392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135" y="1642823"/>
            <a:ext cx="8305351" cy="4664735"/>
          </a:xfrm>
          <a:prstGeom prst="rect">
            <a:avLst/>
          </a:prstGeom>
          <a:ln>
            <a:solidFill>
              <a:srgbClr val="79AD25"/>
            </a:solidFill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97EF4B4-DAA7-44DC-8165-F581BFF926AB}"/>
              </a:ext>
            </a:extLst>
          </p:cNvPr>
          <p:cNvSpPr txBox="1"/>
          <p:nvPr/>
        </p:nvSpPr>
        <p:spPr>
          <a:xfrm>
            <a:off x="2540703" y="1036699"/>
            <a:ext cx="1516184" cy="58971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r>
              <a:rPr lang="ko-KR" altLang="en-US" sz="12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차 구상 </a:t>
            </a:r>
            <a:r>
              <a:rPr lang="en-US" altLang="ko-KR" sz="12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(Diagram)</a:t>
            </a: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UseCase</a:t>
            </a:r>
          </a:p>
        </p:txBody>
      </p:sp>
    </p:spTree>
    <p:extLst>
      <p:ext uri="{BB962C8B-B14F-4D97-AF65-F5344CB8AC3E}">
        <p14:creationId xmlns:p14="http://schemas.microsoft.com/office/powerpoint/2010/main" val="2888345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B8BC9-5252-4659-AEC3-FE59B5FE0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700643EC-189B-CC5C-4FDF-2CBD3C2CF7EC}"/>
              </a:ext>
            </a:extLst>
          </p:cNvPr>
          <p:cNvGrpSpPr/>
          <p:nvPr/>
        </p:nvGrpSpPr>
        <p:grpSpPr>
          <a:xfrm>
            <a:off x="138739" y="965809"/>
            <a:ext cx="1914723" cy="3149674"/>
            <a:chOff x="138739" y="965809"/>
            <a:chExt cx="1914723" cy="314967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A50CDDA-EDB3-15C5-F899-4FDEA85BA3C3}"/>
                </a:ext>
              </a:extLst>
            </p:cNvPr>
            <p:cNvGrpSpPr/>
            <p:nvPr/>
          </p:nvGrpSpPr>
          <p:grpSpPr>
            <a:xfrm>
              <a:off x="138739" y="965809"/>
              <a:ext cx="1851986" cy="425221"/>
              <a:chOff x="138739" y="1096441"/>
              <a:chExt cx="1933923" cy="425221"/>
            </a:xfrm>
          </p:grpSpPr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88688A86-A7F9-1E44-A950-106103D954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384" y="1521662"/>
                <a:ext cx="1852278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6985091-7088-F7EF-C768-C73E6F47B541}"/>
                  </a:ext>
                </a:extLst>
              </p:cNvPr>
              <p:cNvSpPr txBox="1"/>
              <p:nvPr/>
            </p:nvSpPr>
            <p:spPr>
              <a:xfrm>
                <a:off x="138739" y="1096441"/>
                <a:ext cx="1258678" cy="353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700">
                    <a:latin typeface="Century Schoolbook" panose="02040604050505020304" pitchFamily="18" charset="0"/>
                  </a:rPr>
                  <a:t>Categories</a:t>
                </a:r>
                <a:endParaRPr lang="ko-KR" altLang="en-US" sz="1700">
                  <a:latin typeface="Century Schoolbook" panose="02040604050505020304" pitchFamily="18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F96AE09-E67D-0A01-167E-1E01A212596D}"/>
                </a:ext>
              </a:extLst>
            </p:cNvPr>
            <p:cNvGrpSpPr/>
            <p:nvPr/>
          </p:nvGrpSpPr>
          <p:grpSpPr>
            <a:xfrm>
              <a:off x="243514" y="1925096"/>
              <a:ext cx="1776464" cy="318388"/>
              <a:chOff x="243514" y="2207962"/>
              <a:chExt cx="1776464" cy="318388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C4A7B24-BBAC-5517-9BA5-692C42C53BD6}"/>
                  </a:ext>
                </a:extLst>
              </p:cNvPr>
              <p:cNvSpPr txBox="1"/>
              <p:nvPr/>
            </p:nvSpPr>
            <p:spPr>
              <a:xfrm>
                <a:off x="243514" y="2207962"/>
                <a:ext cx="12025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Project Plan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EA33DC0-7006-D898-A87C-93799818BAA2}"/>
                  </a:ext>
                </a:extLst>
              </p:cNvPr>
              <p:cNvSpPr txBox="1"/>
              <p:nvPr/>
            </p:nvSpPr>
            <p:spPr>
              <a:xfrm rot="16200000">
                <a:off x="1735445" y="2241816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14479A0-BD7D-9404-3125-1E63BD6B93B4}"/>
                </a:ext>
              </a:extLst>
            </p:cNvPr>
            <p:cNvGrpSpPr/>
            <p:nvPr/>
          </p:nvGrpSpPr>
          <p:grpSpPr>
            <a:xfrm>
              <a:off x="243514" y="1488935"/>
              <a:ext cx="1809948" cy="322706"/>
              <a:chOff x="243514" y="1488935"/>
              <a:chExt cx="1809948" cy="322706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B01729A-2290-091B-D35F-6E9E8D2575F8}"/>
                  </a:ext>
                </a:extLst>
              </p:cNvPr>
              <p:cNvSpPr txBox="1"/>
              <p:nvPr/>
            </p:nvSpPr>
            <p:spPr>
              <a:xfrm>
                <a:off x="243514" y="1488935"/>
                <a:ext cx="12250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Introduction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E9A1A4B-4D74-4914-B147-4C25439466A0}"/>
                  </a:ext>
                </a:extLst>
              </p:cNvPr>
              <p:cNvSpPr txBox="1"/>
              <p:nvPr/>
            </p:nvSpPr>
            <p:spPr>
              <a:xfrm rot="5400000">
                <a:off x="1768929" y="1527107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5F9D16F-44AD-4558-CEDB-81EBD5213C4F}"/>
                </a:ext>
              </a:extLst>
            </p:cNvPr>
            <p:cNvSpPr txBox="1"/>
            <p:nvPr/>
          </p:nvSpPr>
          <p:spPr>
            <a:xfrm>
              <a:off x="388596" y="2262366"/>
              <a:ext cx="107993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Schoolbook" panose="02040604050505020304" pitchFamily="18" charset="0"/>
                </a:rPr>
                <a:t>- Persona</a:t>
              </a:r>
              <a:endPara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Century Schoolbook" panose="02040604050505020304" pitchFamily="18" charset="0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C2E98F8F-C897-9B5E-D36C-E4DC32DE68FB}"/>
                </a:ext>
              </a:extLst>
            </p:cNvPr>
            <p:cNvCxnSpPr>
              <a:cxnSpLocks/>
            </p:cNvCxnSpPr>
            <p:nvPr/>
          </p:nvCxnSpPr>
          <p:spPr>
            <a:xfrm>
              <a:off x="485932" y="2761325"/>
              <a:ext cx="752318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7BA9FAC-AA44-6D05-F1BD-59F38590328C}"/>
                </a:ext>
              </a:extLst>
            </p:cNvPr>
            <p:cNvSpPr txBox="1"/>
            <p:nvPr/>
          </p:nvSpPr>
          <p:spPr>
            <a:xfrm>
              <a:off x="388596" y="2543930"/>
              <a:ext cx="9044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>
                  <a:solidFill>
                    <a:schemeClr val="accent6">
                      <a:lumMod val="75000"/>
                    </a:schemeClr>
                  </a:solidFill>
                  <a:latin typeface="Century Schoolbook" panose="02040604050505020304" pitchFamily="18" charset="0"/>
                </a:rPr>
                <a:t>- Prototype</a:t>
              </a:r>
              <a:endParaRPr lang="ko-KR" altLang="en-US" sz="110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913E0B52-D3C2-C95F-5328-D4D3FFC7CAF9}"/>
                </a:ext>
              </a:extLst>
            </p:cNvPr>
            <p:cNvGrpSpPr/>
            <p:nvPr/>
          </p:nvGrpSpPr>
          <p:grpSpPr>
            <a:xfrm>
              <a:off x="243514" y="2932064"/>
              <a:ext cx="1796979" cy="323735"/>
              <a:chOff x="243514" y="2554027"/>
              <a:chExt cx="1796979" cy="323735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0E58874-30FE-CE9A-BB3C-712642D20699}"/>
                  </a:ext>
                </a:extLst>
              </p:cNvPr>
              <p:cNvSpPr txBox="1"/>
              <p:nvPr/>
            </p:nvSpPr>
            <p:spPr>
              <a:xfrm>
                <a:off x="243514" y="2554027"/>
                <a:ext cx="15215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Implementation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2C3067D-BA8D-14B2-B5C1-F155F39FF1B2}"/>
                  </a:ext>
                </a:extLst>
              </p:cNvPr>
              <p:cNvSpPr txBox="1"/>
              <p:nvPr/>
            </p:nvSpPr>
            <p:spPr>
              <a:xfrm rot="5400000">
                <a:off x="1755960" y="2593228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51979A4C-3746-0D51-C108-26AD145A6628}"/>
                </a:ext>
              </a:extLst>
            </p:cNvPr>
            <p:cNvGrpSpPr/>
            <p:nvPr/>
          </p:nvGrpSpPr>
          <p:grpSpPr>
            <a:xfrm>
              <a:off x="243514" y="3369885"/>
              <a:ext cx="1796979" cy="324495"/>
              <a:chOff x="243514" y="2991848"/>
              <a:chExt cx="1796979" cy="324495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28DB26-C614-3DA7-76A4-C53D6B901CE6}"/>
                  </a:ext>
                </a:extLst>
              </p:cNvPr>
              <p:cNvSpPr txBox="1"/>
              <p:nvPr/>
            </p:nvSpPr>
            <p:spPr>
              <a:xfrm>
                <a:off x="243514" y="2991848"/>
                <a:ext cx="10999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Evaluation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6573314-9B76-A327-0823-2FCCDA5A5C92}"/>
                  </a:ext>
                </a:extLst>
              </p:cNvPr>
              <p:cNvSpPr txBox="1"/>
              <p:nvPr/>
            </p:nvSpPr>
            <p:spPr>
              <a:xfrm rot="5400000">
                <a:off x="1755960" y="3031809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75AF5BD-24B5-9AA4-DE1D-644583D09A77}"/>
                </a:ext>
              </a:extLst>
            </p:cNvPr>
            <p:cNvSpPr txBox="1"/>
            <p:nvPr/>
          </p:nvSpPr>
          <p:spPr>
            <a:xfrm>
              <a:off x="243514" y="3807706"/>
              <a:ext cx="718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latin typeface="Century Schoolbook" panose="02040604050505020304" pitchFamily="18" charset="0"/>
                </a:rPr>
                <a:t>Finish</a:t>
              </a:r>
              <a:endParaRPr lang="ko-KR" altLang="en-US" sz="1400">
                <a:latin typeface="Century Schoolbook" panose="02040604050505020304" pitchFamily="18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4FDC03E-0615-ECD4-A20B-209CA80D3C94}"/>
              </a:ext>
            </a:extLst>
          </p:cNvPr>
          <p:cNvSpPr txBox="1"/>
          <p:nvPr/>
        </p:nvSpPr>
        <p:spPr>
          <a:xfrm>
            <a:off x="3895528" y="314050"/>
            <a:ext cx="10294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 panose="02040604050505020304" pitchFamily="18" charset="0"/>
              </a:rPr>
              <a:t>Prototype (1)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D5C481-B1A8-A81B-96EA-BA223BD35CCF}"/>
              </a:ext>
            </a:extLst>
          </p:cNvPr>
          <p:cNvSpPr txBox="1"/>
          <p:nvPr/>
        </p:nvSpPr>
        <p:spPr>
          <a:xfrm>
            <a:off x="2540703" y="1036699"/>
            <a:ext cx="1516184" cy="58971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r>
              <a:rPr lang="ko-KR" altLang="en-US" sz="12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차 구상 </a:t>
            </a:r>
            <a:r>
              <a:rPr lang="en-US" altLang="ko-KR" sz="12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(Diagram)</a:t>
            </a: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Class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CE49901-370C-40BA-75DF-7AC08A9BC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939" y="1642822"/>
            <a:ext cx="6425466" cy="4619965"/>
          </a:xfrm>
          <a:prstGeom prst="rect">
            <a:avLst/>
          </a:prstGeom>
          <a:ln>
            <a:solidFill>
              <a:srgbClr val="8AC62A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4B0BE7B-E6E8-6A46-B392-614563D04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376" y="3950208"/>
            <a:ext cx="2758771" cy="2312579"/>
          </a:xfrm>
          <a:prstGeom prst="rect">
            <a:avLst/>
          </a:prstGeom>
          <a:ln>
            <a:solidFill>
              <a:srgbClr val="8AC62A"/>
            </a:solidFill>
          </a:ln>
        </p:spPr>
      </p:pic>
    </p:spTree>
    <p:extLst>
      <p:ext uri="{BB962C8B-B14F-4D97-AF65-F5344CB8AC3E}">
        <p14:creationId xmlns:p14="http://schemas.microsoft.com/office/powerpoint/2010/main" val="2378731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B8BC9-5252-4659-AEC3-FE59B5FE0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700643EC-189B-CC5C-4FDF-2CBD3C2CF7EC}"/>
              </a:ext>
            </a:extLst>
          </p:cNvPr>
          <p:cNvGrpSpPr/>
          <p:nvPr/>
        </p:nvGrpSpPr>
        <p:grpSpPr>
          <a:xfrm>
            <a:off x="138739" y="965809"/>
            <a:ext cx="1914723" cy="3149674"/>
            <a:chOff x="138739" y="965809"/>
            <a:chExt cx="1914723" cy="314967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A50CDDA-EDB3-15C5-F899-4FDEA85BA3C3}"/>
                </a:ext>
              </a:extLst>
            </p:cNvPr>
            <p:cNvGrpSpPr/>
            <p:nvPr/>
          </p:nvGrpSpPr>
          <p:grpSpPr>
            <a:xfrm>
              <a:off x="138739" y="965809"/>
              <a:ext cx="1851986" cy="425221"/>
              <a:chOff x="138739" y="1096441"/>
              <a:chExt cx="1933923" cy="425221"/>
            </a:xfrm>
          </p:grpSpPr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88688A86-A7F9-1E44-A950-106103D954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384" y="1521662"/>
                <a:ext cx="1852278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6985091-7088-F7EF-C768-C73E6F47B541}"/>
                  </a:ext>
                </a:extLst>
              </p:cNvPr>
              <p:cNvSpPr txBox="1"/>
              <p:nvPr/>
            </p:nvSpPr>
            <p:spPr>
              <a:xfrm>
                <a:off x="138739" y="1096441"/>
                <a:ext cx="1258678" cy="353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700">
                    <a:latin typeface="Century Schoolbook" panose="02040604050505020304" pitchFamily="18" charset="0"/>
                  </a:rPr>
                  <a:t>Categories</a:t>
                </a:r>
                <a:endParaRPr lang="ko-KR" altLang="en-US" sz="1700">
                  <a:latin typeface="Century Schoolbook" panose="02040604050505020304" pitchFamily="18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F96AE09-E67D-0A01-167E-1E01A212596D}"/>
                </a:ext>
              </a:extLst>
            </p:cNvPr>
            <p:cNvGrpSpPr/>
            <p:nvPr/>
          </p:nvGrpSpPr>
          <p:grpSpPr>
            <a:xfrm>
              <a:off x="243514" y="1925096"/>
              <a:ext cx="1776464" cy="318388"/>
              <a:chOff x="243514" y="2207962"/>
              <a:chExt cx="1776464" cy="318388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C4A7B24-BBAC-5517-9BA5-692C42C53BD6}"/>
                  </a:ext>
                </a:extLst>
              </p:cNvPr>
              <p:cNvSpPr txBox="1"/>
              <p:nvPr/>
            </p:nvSpPr>
            <p:spPr>
              <a:xfrm>
                <a:off x="243514" y="2207962"/>
                <a:ext cx="12025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Project Plan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EA33DC0-7006-D898-A87C-93799818BAA2}"/>
                  </a:ext>
                </a:extLst>
              </p:cNvPr>
              <p:cNvSpPr txBox="1"/>
              <p:nvPr/>
            </p:nvSpPr>
            <p:spPr>
              <a:xfrm rot="16200000">
                <a:off x="1735445" y="2241816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14479A0-BD7D-9404-3125-1E63BD6B93B4}"/>
                </a:ext>
              </a:extLst>
            </p:cNvPr>
            <p:cNvGrpSpPr/>
            <p:nvPr/>
          </p:nvGrpSpPr>
          <p:grpSpPr>
            <a:xfrm>
              <a:off x="243514" y="1488935"/>
              <a:ext cx="1809948" cy="322706"/>
              <a:chOff x="243514" y="1488935"/>
              <a:chExt cx="1809948" cy="322706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B01729A-2290-091B-D35F-6E9E8D2575F8}"/>
                  </a:ext>
                </a:extLst>
              </p:cNvPr>
              <p:cNvSpPr txBox="1"/>
              <p:nvPr/>
            </p:nvSpPr>
            <p:spPr>
              <a:xfrm>
                <a:off x="243514" y="1488935"/>
                <a:ext cx="12250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Introduction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E9A1A4B-4D74-4914-B147-4C25439466A0}"/>
                  </a:ext>
                </a:extLst>
              </p:cNvPr>
              <p:cNvSpPr txBox="1"/>
              <p:nvPr/>
            </p:nvSpPr>
            <p:spPr>
              <a:xfrm rot="5400000">
                <a:off x="1768929" y="1527107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5F9D16F-44AD-4558-CEDB-81EBD5213C4F}"/>
                </a:ext>
              </a:extLst>
            </p:cNvPr>
            <p:cNvSpPr txBox="1"/>
            <p:nvPr/>
          </p:nvSpPr>
          <p:spPr>
            <a:xfrm>
              <a:off x="388596" y="2262366"/>
              <a:ext cx="107993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Schoolbook" panose="02040604050505020304" pitchFamily="18" charset="0"/>
                </a:rPr>
                <a:t>- Persona</a:t>
              </a:r>
              <a:endPara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Century Schoolbook" panose="02040604050505020304" pitchFamily="18" charset="0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C2E98F8F-C897-9B5E-D36C-E4DC32DE68FB}"/>
                </a:ext>
              </a:extLst>
            </p:cNvPr>
            <p:cNvCxnSpPr>
              <a:cxnSpLocks/>
            </p:cNvCxnSpPr>
            <p:nvPr/>
          </p:nvCxnSpPr>
          <p:spPr>
            <a:xfrm>
              <a:off x="485932" y="2761325"/>
              <a:ext cx="752318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7BA9FAC-AA44-6D05-F1BD-59F38590328C}"/>
                </a:ext>
              </a:extLst>
            </p:cNvPr>
            <p:cNvSpPr txBox="1"/>
            <p:nvPr/>
          </p:nvSpPr>
          <p:spPr>
            <a:xfrm>
              <a:off x="388596" y="2543930"/>
              <a:ext cx="9044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>
                  <a:solidFill>
                    <a:schemeClr val="accent6">
                      <a:lumMod val="75000"/>
                    </a:schemeClr>
                  </a:solidFill>
                  <a:latin typeface="Century Schoolbook" panose="02040604050505020304" pitchFamily="18" charset="0"/>
                </a:rPr>
                <a:t>- Prototype</a:t>
              </a:r>
              <a:endParaRPr lang="ko-KR" altLang="en-US" sz="110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913E0B52-D3C2-C95F-5328-D4D3FFC7CAF9}"/>
                </a:ext>
              </a:extLst>
            </p:cNvPr>
            <p:cNvGrpSpPr/>
            <p:nvPr/>
          </p:nvGrpSpPr>
          <p:grpSpPr>
            <a:xfrm>
              <a:off x="243514" y="2932064"/>
              <a:ext cx="1796979" cy="323735"/>
              <a:chOff x="243514" y="2554027"/>
              <a:chExt cx="1796979" cy="323735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0E58874-30FE-CE9A-BB3C-712642D20699}"/>
                  </a:ext>
                </a:extLst>
              </p:cNvPr>
              <p:cNvSpPr txBox="1"/>
              <p:nvPr/>
            </p:nvSpPr>
            <p:spPr>
              <a:xfrm>
                <a:off x="243514" y="2554027"/>
                <a:ext cx="15215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Implementation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2C3067D-BA8D-14B2-B5C1-F155F39FF1B2}"/>
                  </a:ext>
                </a:extLst>
              </p:cNvPr>
              <p:cNvSpPr txBox="1"/>
              <p:nvPr/>
            </p:nvSpPr>
            <p:spPr>
              <a:xfrm rot="5400000">
                <a:off x="1755960" y="2593228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51979A4C-3746-0D51-C108-26AD145A6628}"/>
                </a:ext>
              </a:extLst>
            </p:cNvPr>
            <p:cNvGrpSpPr/>
            <p:nvPr/>
          </p:nvGrpSpPr>
          <p:grpSpPr>
            <a:xfrm>
              <a:off x="243514" y="3369885"/>
              <a:ext cx="1796979" cy="324495"/>
              <a:chOff x="243514" y="2991848"/>
              <a:chExt cx="1796979" cy="324495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28DB26-C614-3DA7-76A4-C53D6B901CE6}"/>
                  </a:ext>
                </a:extLst>
              </p:cNvPr>
              <p:cNvSpPr txBox="1"/>
              <p:nvPr/>
            </p:nvSpPr>
            <p:spPr>
              <a:xfrm>
                <a:off x="243514" y="2991848"/>
                <a:ext cx="10999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Evaluation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6573314-9B76-A327-0823-2FCCDA5A5C92}"/>
                  </a:ext>
                </a:extLst>
              </p:cNvPr>
              <p:cNvSpPr txBox="1"/>
              <p:nvPr/>
            </p:nvSpPr>
            <p:spPr>
              <a:xfrm rot="5400000">
                <a:off x="1755960" y="3031809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75AF5BD-24B5-9AA4-DE1D-644583D09A77}"/>
                </a:ext>
              </a:extLst>
            </p:cNvPr>
            <p:cNvSpPr txBox="1"/>
            <p:nvPr/>
          </p:nvSpPr>
          <p:spPr>
            <a:xfrm>
              <a:off x="243514" y="3807706"/>
              <a:ext cx="718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latin typeface="Century Schoolbook" panose="02040604050505020304" pitchFamily="18" charset="0"/>
                </a:rPr>
                <a:t>Finish</a:t>
              </a:r>
              <a:endParaRPr lang="ko-KR" altLang="en-US" sz="1400">
                <a:latin typeface="Century Schoolbook" panose="02040604050505020304" pitchFamily="18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4FDC03E-0615-ECD4-A20B-209CA80D3C94}"/>
              </a:ext>
            </a:extLst>
          </p:cNvPr>
          <p:cNvSpPr txBox="1"/>
          <p:nvPr/>
        </p:nvSpPr>
        <p:spPr>
          <a:xfrm>
            <a:off x="3895528" y="314050"/>
            <a:ext cx="10294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 panose="02040604050505020304" pitchFamily="18" charset="0"/>
              </a:rPr>
              <a:t>Prototype (1)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40B65E5-5841-4FE5-BFD9-6CB813470DA4}"/>
              </a:ext>
            </a:extLst>
          </p:cNvPr>
          <p:cNvGrpSpPr/>
          <p:nvPr/>
        </p:nvGrpSpPr>
        <p:grpSpPr>
          <a:xfrm>
            <a:off x="2540703" y="1036699"/>
            <a:ext cx="9525813" cy="4975285"/>
            <a:chOff x="2540703" y="1036699"/>
            <a:chExt cx="9525813" cy="497528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02F8ABC-D0CD-8DFD-83CB-20075EA5F9A7}"/>
                </a:ext>
              </a:extLst>
            </p:cNvPr>
            <p:cNvGrpSpPr/>
            <p:nvPr/>
          </p:nvGrpSpPr>
          <p:grpSpPr>
            <a:xfrm>
              <a:off x="2540703" y="1036699"/>
              <a:ext cx="5958235" cy="4975285"/>
              <a:chOff x="2657136" y="1385590"/>
              <a:chExt cx="5611838" cy="4686033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99072C0-842C-3960-8B2E-9B96B52389B9}"/>
                  </a:ext>
                </a:extLst>
              </p:cNvPr>
              <p:cNvGrpSpPr/>
              <p:nvPr/>
            </p:nvGrpSpPr>
            <p:grpSpPr>
              <a:xfrm>
                <a:off x="2657136" y="1385590"/>
                <a:ext cx="4413439" cy="4686033"/>
                <a:chOff x="2681228" y="1424535"/>
                <a:chExt cx="4413439" cy="4686033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0D5C481-B1A8-A81B-96EA-BA223BD35CCF}"/>
                    </a:ext>
                  </a:extLst>
                </p:cNvPr>
                <p:cNvSpPr txBox="1"/>
                <p:nvPr/>
              </p:nvSpPr>
              <p:spPr>
                <a:xfrm>
                  <a:off x="2681228" y="1424535"/>
                  <a:ext cx="1428037" cy="5554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200" b="1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1</a:t>
                  </a:r>
                  <a:r>
                    <a:rPr lang="ko-KR" altLang="en-US" sz="1200" b="1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차 구상 </a:t>
                  </a:r>
                  <a:r>
                    <a:rPr lang="en-US" altLang="ko-KR" sz="1200" b="1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(Diagram)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100">
                      <a:latin typeface="함초롬돋움" panose="020B0604000101010101" pitchFamily="50" charset="-127"/>
                      <a:ea typeface="함초롬돋움" panose="020B0604000101010101" pitchFamily="50" charset="-127"/>
                      <a:cs typeface="함초롬돋움" panose="020B0604000101010101" pitchFamily="50" charset="-127"/>
                    </a:rPr>
                    <a:t>- other</a:t>
                  </a:r>
                </a:p>
              </p:txBody>
            </p:sp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E3328053-5267-635A-5BC7-18EC93D647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709707" y="3927704"/>
                  <a:ext cx="4384960" cy="2182864"/>
                </a:xfrm>
                <a:prstGeom prst="rect">
                  <a:avLst/>
                </a:prstGeom>
                <a:ln>
                  <a:solidFill>
                    <a:srgbClr val="8AC62A"/>
                  </a:solidFill>
                </a:ln>
              </p:spPr>
            </p:pic>
          </p:grp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7F601566-0892-DF63-78A4-198B2B20EC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641" t="3256" r="1028"/>
              <a:stretch>
                <a:fillRect/>
              </a:stretch>
            </p:blipFill>
            <p:spPr>
              <a:xfrm>
                <a:off x="2685615" y="1961894"/>
                <a:ext cx="5583359" cy="1814712"/>
              </a:xfrm>
              <a:prstGeom prst="rect">
                <a:avLst/>
              </a:prstGeom>
              <a:ln>
                <a:solidFill>
                  <a:srgbClr val="8AC62A"/>
                </a:solidFill>
              </a:ln>
            </p:spPr>
          </p:pic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F59AB80-A15A-4AA2-98CC-71DE57B67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19418" y="1642823"/>
              <a:ext cx="3447098" cy="4369161"/>
            </a:xfrm>
            <a:prstGeom prst="rect">
              <a:avLst/>
            </a:prstGeom>
            <a:ln>
              <a:solidFill>
                <a:srgbClr val="79AD25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822541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12074-571F-A58D-70C4-1066AD2DA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595A014-16CF-3685-7C69-08377787DF31}"/>
              </a:ext>
            </a:extLst>
          </p:cNvPr>
          <p:cNvGrpSpPr/>
          <p:nvPr/>
        </p:nvGrpSpPr>
        <p:grpSpPr>
          <a:xfrm>
            <a:off x="138739" y="965809"/>
            <a:ext cx="1914723" cy="3149674"/>
            <a:chOff x="138739" y="965809"/>
            <a:chExt cx="1914723" cy="314967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A4B5F38-2DD6-E9E3-B7FB-68D125857E4E}"/>
                </a:ext>
              </a:extLst>
            </p:cNvPr>
            <p:cNvGrpSpPr/>
            <p:nvPr/>
          </p:nvGrpSpPr>
          <p:grpSpPr>
            <a:xfrm>
              <a:off x="138739" y="965809"/>
              <a:ext cx="1851986" cy="425221"/>
              <a:chOff x="138739" y="1096441"/>
              <a:chExt cx="1933923" cy="425221"/>
            </a:xfrm>
          </p:grpSpPr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09C44BBE-BDB4-7347-BA33-B99F896EBD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384" y="1521662"/>
                <a:ext cx="1852278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45D870B-3884-AEB1-9154-9B7E729D165E}"/>
                  </a:ext>
                </a:extLst>
              </p:cNvPr>
              <p:cNvSpPr txBox="1"/>
              <p:nvPr/>
            </p:nvSpPr>
            <p:spPr>
              <a:xfrm>
                <a:off x="138739" y="1096441"/>
                <a:ext cx="1258678" cy="353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700">
                    <a:latin typeface="Century Schoolbook" panose="02040604050505020304" pitchFamily="18" charset="0"/>
                  </a:rPr>
                  <a:t>Categories</a:t>
                </a:r>
                <a:endParaRPr lang="ko-KR" altLang="en-US" sz="1700">
                  <a:latin typeface="Century Schoolbook" panose="02040604050505020304" pitchFamily="18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354B202-3737-9DFD-FBE0-B819F0E7B97E}"/>
                </a:ext>
              </a:extLst>
            </p:cNvPr>
            <p:cNvGrpSpPr/>
            <p:nvPr/>
          </p:nvGrpSpPr>
          <p:grpSpPr>
            <a:xfrm>
              <a:off x="243514" y="1925096"/>
              <a:ext cx="1776464" cy="318388"/>
              <a:chOff x="243514" y="2207962"/>
              <a:chExt cx="1776464" cy="318388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A9CE1A-2DB3-0BB7-2CAA-BC35AD21968E}"/>
                  </a:ext>
                </a:extLst>
              </p:cNvPr>
              <p:cNvSpPr txBox="1"/>
              <p:nvPr/>
            </p:nvSpPr>
            <p:spPr>
              <a:xfrm>
                <a:off x="243514" y="2207962"/>
                <a:ext cx="12025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Project Plan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FC1A173-6FEE-A15A-5CF6-A25CF23A3339}"/>
                  </a:ext>
                </a:extLst>
              </p:cNvPr>
              <p:cNvSpPr txBox="1"/>
              <p:nvPr/>
            </p:nvSpPr>
            <p:spPr>
              <a:xfrm rot="16200000">
                <a:off x="1735445" y="2241816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063A345E-AEE3-9C48-94B3-9BFE352A818D}"/>
                </a:ext>
              </a:extLst>
            </p:cNvPr>
            <p:cNvGrpSpPr/>
            <p:nvPr/>
          </p:nvGrpSpPr>
          <p:grpSpPr>
            <a:xfrm>
              <a:off x="243514" y="1488935"/>
              <a:ext cx="1809948" cy="322706"/>
              <a:chOff x="243514" y="1488935"/>
              <a:chExt cx="1809948" cy="322706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D0B07E3-B7ED-83F6-7EC1-6F0959F1DEED}"/>
                  </a:ext>
                </a:extLst>
              </p:cNvPr>
              <p:cNvSpPr txBox="1"/>
              <p:nvPr/>
            </p:nvSpPr>
            <p:spPr>
              <a:xfrm>
                <a:off x="243514" y="1488935"/>
                <a:ext cx="12250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Introduction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90528A9-5768-BC3C-F44B-819916A40F38}"/>
                  </a:ext>
                </a:extLst>
              </p:cNvPr>
              <p:cNvSpPr txBox="1"/>
              <p:nvPr/>
            </p:nvSpPr>
            <p:spPr>
              <a:xfrm rot="5400000">
                <a:off x="1768929" y="1527107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5DAD3C2-FAEB-D09E-A917-9C8BAD8202FC}"/>
                </a:ext>
              </a:extLst>
            </p:cNvPr>
            <p:cNvSpPr txBox="1"/>
            <p:nvPr/>
          </p:nvSpPr>
          <p:spPr>
            <a:xfrm>
              <a:off x="388596" y="2262366"/>
              <a:ext cx="107993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Schoolbook" panose="02040604050505020304" pitchFamily="18" charset="0"/>
                </a:rPr>
                <a:t>- Persona</a:t>
              </a:r>
              <a:endPara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Century Schoolbook" panose="02040604050505020304" pitchFamily="18" charset="0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A9009664-06D8-326B-2E81-214FB0BD7915}"/>
                </a:ext>
              </a:extLst>
            </p:cNvPr>
            <p:cNvCxnSpPr>
              <a:cxnSpLocks/>
            </p:cNvCxnSpPr>
            <p:nvPr/>
          </p:nvCxnSpPr>
          <p:spPr>
            <a:xfrm>
              <a:off x="485932" y="2761325"/>
              <a:ext cx="752318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C541809-6AF9-C89E-290D-A8F60B681840}"/>
                </a:ext>
              </a:extLst>
            </p:cNvPr>
            <p:cNvSpPr txBox="1"/>
            <p:nvPr/>
          </p:nvSpPr>
          <p:spPr>
            <a:xfrm>
              <a:off x="388596" y="2543930"/>
              <a:ext cx="9044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>
                  <a:solidFill>
                    <a:schemeClr val="accent6">
                      <a:lumMod val="75000"/>
                    </a:schemeClr>
                  </a:solidFill>
                  <a:latin typeface="Century Schoolbook" panose="02040604050505020304" pitchFamily="18" charset="0"/>
                </a:rPr>
                <a:t>- Prototype</a:t>
              </a:r>
              <a:endParaRPr lang="ko-KR" altLang="en-US" sz="110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034329E4-CB2F-EDDE-C628-C40BA60761B6}"/>
                </a:ext>
              </a:extLst>
            </p:cNvPr>
            <p:cNvGrpSpPr/>
            <p:nvPr/>
          </p:nvGrpSpPr>
          <p:grpSpPr>
            <a:xfrm>
              <a:off x="243514" y="2932064"/>
              <a:ext cx="1796979" cy="323735"/>
              <a:chOff x="243514" y="2554027"/>
              <a:chExt cx="1796979" cy="323735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450207B-1FD6-810E-9BF6-2659E0D8AE64}"/>
                  </a:ext>
                </a:extLst>
              </p:cNvPr>
              <p:cNvSpPr txBox="1"/>
              <p:nvPr/>
            </p:nvSpPr>
            <p:spPr>
              <a:xfrm>
                <a:off x="243514" y="2554027"/>
                <a:ext cx="15215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Implementation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85D32C7-80EA-4E43-BF0C-16D516C622A8}"/>
                  </a:ext>
                </a:extLst>
              </p:cNvPr>
              <p:cNvSpPr txBox="1"/>
              <p:nvPr/>
            </p:nvSpPr>
            <p:spPr>
              <a:xfrm rot="5400000">
                <a:off x="1755960" y="2593228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67EF0BFF-B2A4-B359-3656-302B51AA416A}"/>
                </a:ext>
              </a:extLst>
            </p:cNvPr>
            <p:cNvGrpSpPr/>
            <p:nvPr/>
          </p:nvGrpSpPr>
          <p:grpSpPr>
            <a:xfrm>
              <a:off x="243514" y="3369885"/>
              <a:ext cx="1796979" cy="324495"/>
              <a:chOff x="243514" y="2991848"/>
              <a:chExt cx="1796979" cy="324495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A03A829-BE1C-EB65-3C0B-B72560947C4A}"/>
                  </a:ext>
                </a:extLst>
              </p:cNvPr>
              <p:cNvSpPr txBox="1"/>
              <p:nvPr/>
            </p:nvSpPr>
            <p:spPr>
              <a:xfrm>
                <a:off x="243514" y="2991848"/>
                <a:ext cx="10999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Evaluation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94C3F1-B66F-2CDC-4AC8-0F77AE900E88}"/>
                  </a:ext>
                </a:extLst>
              </p:cNvPr>
              <p:cNvSpPr txBox="1"/>
              <p:nvPr/>
            </p:nvSpPr>
            <p:spPr>
              <a:xfrm rot="5400000">
                <a:off x="1755960" y="3031809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0BC1738-3F44-E481-D400-42815AF5A7C8}"/>
                </a:ext>
              </a:extLst>
            </p:cNvPr>
            <p:cNvSpPr txBox="1"/>
            <p:nvPr/>
          </p:nvSpPr>
          <p:spPr>
            <a:xfrm>
              <a:off x="243514" y="3807706"/>
              <a:ext cx="718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latin typeface="Century Schoolbook" panose="02040604050505020304" pitchFamily="18" charset="0"/>
                </a:rPr>
                <a:t>Finish</a:t>
              </a:r>
              <a:endParaRPr lang="ko-KR" altLang="en-US" sz="1400">
                <a:latin typeface="Century Schoolbook" panose="02040604050505020304" pitchFamily="18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8063D62-0834-CBF8-363D-49217901249E}"/>
              </a:ext>
            </a:extLst>
          </p:cNvPr>
          <p:cNvSpPr txBox="1"/>
          <p:nvPr/>
        </p:nvSpPr>
        <p:spPr>
          <a:xfrm>
            <a:off x="3895528" y="314050"/>
            <a:ext cx="10294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 panose="02040604050505020304" pitchFamily="18" charset="0"/>
              </a:rPr>
              <a:t>Prototype (2)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BBA1CA-6ADA-8067-AC44-10AF340C60CF}"/>
              </a:ext>
            </a:extLst>
          </p:cNvPr>
          <p:cNvSpPr txBox="1"/>
          <p:nvPr/>
        </p:nvSpPr>
        <p:spPr>
          <a:xfrm>
            <a:off x="2569085" y="1055118"/>
            <a:ext cx="4804970" cy="61048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r>
              <a:rPr lang="ko-KR" altLang="en-US" sz="12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차 기본 코드 작성 및 </a:t>
            </a:r>
            <a:r>
              <a:rPr lang="en-US" altLang="ko-KR" sz="12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main,</a:t>
            </a:r>
            <a:r>
              <a:rPr lang="ko-KR" altLang="en-US" sz="12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2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sub</a:t>
            </a:r>
            <a:r>
              <a:rPr lang="ko-KR" altLang="en-US" sz="12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와이어프레임 제작</a:t>
            </a:r>
            <a:endParaRPr lang="en-US" altLang="ko-KR" sz="12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F</a:t>
            </a:r>
            <a:r>
              <a:rPr lang="en-US" altLang="ko-KR" sz="12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igma,</a:t>
            </a:r>
            <a:r>
              <a:rPr lang="ko-KR" altLang="en-US" sz="12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1200"/>
              <a:t>PyCharm, Flask, SQLite, vscode(html, css, javascript) </a:t>
            </a:r>
            <a:r>
              <a:rPr lang="ko-KR" altLang="en-US" sz="1200"/>
              <a:t>사용</a:t>
            </a:r>
            <a:endParaRPr lang="en-US" altLang="ko-KR" sz="12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F4775D-5762-FCC0-BA9D-E6C40DBD89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r="-48"/>
          <a:stretch>
            <a:fillRect/>
          </a:stretch>
        </p:blipFill>
        <p:spPr>
          <a:xfrm>
            <a:off x="2628630" y="2232873"/>
            <a:ext cx="3374153" cy="3688515"/>
          </a:xfrm>
          <a:prstGeom prst="rect">
            <a:avLst/>
          </a:prstGeom>
          <a:ln>
            <a:solidFill>
              <a:srgbClr val="8AC62A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1361EDB-3886-DF0D-7F1C-CBE1E539E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8166" y="1488935"/>
            <a:ext cx="2357902" cy="4427670"/>
          </a:xfrm>
          <a:prstGeom prst="rect">
            <a:avLst/>
          </a:prstGeom>
          <a:ln>
            <a:solidFill>
              <a:srgbClr val="8AC62A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E7B1C9C-13B4-CC40-14EF-D0149E3AE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800" y="1842295"/>
            <a:ext cx="3063349" cy="4079093"/>
          </a:xfrm>
          <a:prstGeom prst="rect">
            <a:avLst/>
          </a:prstGeom>
          <a:ln>
            <a:solidFill>
              <a:srgbClr val="8AC62A"/>
            </a:solidFill>
          </a:ln>
        </p:spPr>
      </p:pic>
    </p:spTree>
    <p:extLst>
      <p:ext uri="{BB962C8B-B14F-4D97-AF65-F5344CB8AC3E}">
        <p14:creationId xmlns:p14="http://schemas.microsoft.com/office/powerpoint/2010/main" val="3863318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12074-571F-A58D-70C4-1066AD2DA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595A014-16CF-3685-7C69-08377787DF31}"/>
              </a:ext>
            </a:extLst>
          </p:cNvPr>
          <p:cNvGrpSpPr/>
          <p:nvPr/>
        </p:nvGrpSpPr>
        <p:grpSpPr>
          <a:xfrm>
            <a:off x="138739" y="965809"/>
            <a:ext cx="1914723" cy="3149674"/>
            <a:chOff x="138739" y="965809"/>
            <a:chExt cx="1914723" cy="314967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A4B5F38-2DD6-E9E3-B7FB-68D125857E4E}"/>
                </a:ext>
              </a:extLst>
            </p:cNvPr>
            <p:cNvGrpSpPr/>
            <p:nvPr/>
          </p:nvGrpSpPr>
          <p:grpSpPr>
            <a:xfrm>
              <a:off x="138739" y="965809"/>
              <a:ext cx="1851986" cy="425221"/>
              <a:chOff x="138739" y="1096441"/>
              <a:chExt cx="1933923" cy="425221"/>
            </a:xfrm>
          </p:grpSpPr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09C44BBE-BDB4-7347-BA33-B99F896EBD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384" y="1521662"/>
                <a:ext cx="1852278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45D870B-3884-AEB1-9154-9B7E729D165E}"/>
                  </a:ext>
                </a:extLst>
              </p:cNvPr>
              <p:cNvSpPr txBox="1"/>
              <p:nvPr/>
            </p:nvSpPr>
            <p:spPr>
              <a:xfrm>
                <a:off x="138739" y="1096441"/>
                <a:ext cx="1258678" cy="353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700">
                    <a:latin typeface="Century Schoolbook" panose="02040604050505020304" pitchFamily="18" charset="0"/>
                  </a:rPr>
                  <a:t>Categories</a:t>
                </a:r>
                <a:endParaRPr lang="ko-KR" altLang="en-US" sz="1700">
                  <a:latin typeface="Century Schoolbook" panose="02040604050505020304" pitchFamily="18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354B202-3737-9DFD-FBE0-B819F0E7B97E}"/>
                </a:ext>
              </a:extLst>
            </p:cNvPr>
            <p:cNvGrpSpPr/>
            <p:nvPr/>
          </p:nvGrpSpPr>
          <p:grpSpPr>
            <a:xfrm>
              <a:off x="243514" y="1925096"/>
              <a:ext cx="1776464" cy="318388"/>
              <a:chOff x="243514" y="2207962"/>
              <a:chExt cx="1776464" cy="318388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AA9CE1A-2DB3-0BB7-2CAA-BC35AD21968E}"/>
                  </a:ext>
                </a:extLst>
              </p:cNvPr>
              <p:cNvSpPr txBox="1"/>
              <p:nvPr/>
            </p:nvSpPr>
            <p:spPr>
              <a:xfrm>
                <a:off x="243514" y="2207962"/>
                <a:ext cx="12025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Project Plan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FC1A173-6FEE-A15A-5CF6-A25CF23A3339}"/>
                  </a:ext>
                </a:extLst>
              </p:cNvPr>
              <p:cNvSpPr txBox="1"/>
              <p:nvPr/>
            </p:nvSpPr>
            <p:spPr>
              <a:xfrm rot="16200000">
                <a:off x="1735445" y="2241816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063A345E-AEE3-9C48-94B3-9BFE352A818D}"/>
                </a:ext>
              </a:extLst>
            </p:cNvPr>
            <p:cNvGrpSpPr/>
            <p:nvPr/>
          </p:nvGrpSpPr>
          <p:grpSpPr>
            <a:xfrm>
              <a:off x="243514" y="1488935"/>
              <a:ext cx="1809948" cy="322706"/>
              <a:chOff x="243514" y="1488935"/>
              <a:chExt cx="1809948" cy="322706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D0B07E3-B7ED-83F6-7EC1-6F0959F1DEED}"/>
                  </a:ext>
                </a:extLst>
              </p:cNvPr>
              <p:cNvSpPr txBox="1"/>
              <p:nvPr/>
            </p:nvSpPr>
            <p:spPr>
              <a:xfrm>
                <a:off x="243514" y="1488935"/>
                <a:ext cx="12250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Introduction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90528A9-5768-BC3C-F44B-819916A40F38}"/>
                  </a:ext>
                </a:extLst>
              </p:cNvPr>
              <p:cNvSpPr txBox="1"/>
              <p:nvPr/>
            </p:nvSpPr>
            <p:spPr>
              <a:xfrm rot="5400000">
                <a:off x="1768929" y="1527107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5DAD3C2-FAEB-D09E-A917-9C8BAD8202FC}"/>
                </a:ext>
              </a:extLst>
            </p:cNvPr>
            <p:cNvSpPr txBox="1"/>
            <p:nvPr/>
          </p:nvSpPr>
          <p:spPr>
            <a:xfrm>
              <a:off x="388596" y="2262366"/>
              <a:ext cx="107993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Schoolbook" panose="02040604050505020304" pitchFamily="18" charset="0"/>
                </a:rPr>
                <a:t>- Persona</a:t>
              </a:r>
              <a:endPara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Century Schoolbook" panose="02040604050505020304" pitchFamily="18" charset="0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A9009664-06D8-326B-2E81-214FB0BD7915}"/>
                </a:ext>
              </a:extLst>
            </p:cNvPr>
            <p:cNvCxnSpPr>
              <a:cxnSpLocks/>
            </p:cNvCxnSpPr>
            <p:nvPr/>
          </p:nvCxnSpPr>
          <p:spPr>
            <a:xfrm>
              <a:off x="485932" y="2761325"/>
              <a:ext cx="752318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C541809-6AF9-C89E-290D-A8F60B681840}"/>
                </a:ext>
              </a:extLst>
            </p:cNvPr>
            <p:cNvSpPr txBox="1"/>
            <p:nvPr/>
          </p:nvSpPr>
          <p:spPr>
            <a:xfrm>
              <a:off x="388596" y="2543930"/>
              <a:ext cx="9044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>
                  <a:solidFill>
                    <a:schemeClr val="accent6">
                      <a:lumMod val="75000"/>
                    </a:schemeClr>
                  </a:solidFill>
                  <a:latin typeface="Century Schoolbook" panose="02040604050505020304" pitchFamily="18" charset="0"/>
                </a:rPr>
                <a:t>- Prototype</a:t>
              </a:r>
              <a:endParaRPr lang="ko-KR" altLang="en-US" sz="110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034329E4-CB2F-EDDE-C628-C40BA60761B6}"/>
                </a:ext>
              </a:extLst>
            </p:cNvPr>
            <p:cNvGrpSpPr/>
            <p:nvPr/>
          </p:nvGrpSpPr>
          <p:grpSpPr>
            <a:xfrm>
              <a:off x="243514" y="2932064"/>
              <a:ext cx="1796979" cy="323735"/>
              <a:chOff x="243514" y="2554027"/>
              <a:chExt cx="1796979" cy="323735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450207B-1FD6-810E-9BF6-2659E0D8AE64}"/>
                  </a:ext>
                </a:extLst>
              </p:cNvPr>
              <p:cNvSpPr txBox="1"/>
              <p:nvPr/>
            </p:nvSpPr>
            <p:spPr>
              <a:xfrm>
                <a:off x="243514" y="2554027"/>
                <a:ext cx="15215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Implementation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85D32C7-80EA-4E43-BF0C-16D516C622A8}"/>
                  </a:ext>
                </a:extLst>
              </p:cNvPr>
              <p:cNvSpPr txBox="1"/>
              <p:nvPr/>
            </p:nvSpPr>
            <p:spPr>
              <a:xfrm rot="5400000">
                <a:off x="1755960" y="2593228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67EF0BFF-B2A4-B359-3656-302B51AA416A}"/>
                </a:ext>
              </a:extLst>
            </p:cNvPr>
            <p:cNvGrpSpPr/>
            <p:nvPr/>
          </p:nvGrpSpPr>
          <p:grpSpPr>
            <a:xfrm>
              <a:off x="243514" y="3369885"/>
              <a:ext cx="1796979" cy="324495"/>
              <a:chOff x="243514" y="2991848"/>
              <a:chExt cx="1796979" cy="324495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A03A829-BE1C-EB65-3C0B-B72560947C4A}"/>
                  </a:ext>
                </a:extLst>
              </p:cNvPr>
              <p:cNvSpPr txBox="1"/>
              <p:nvPr/>
            </p:nvSpPr>
            <p:spPr>
              <a:xfrm>
                <a:off x="243514" y="2991848"/>
                <a:ext cx="10999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Evaluation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494C3F1-B66F-2CDC-4AC8-0F77AE900E88}"/>
                  </a:ext>
                </a:extLst>
              </p:cNvPr>
              <p:cNvSpPr txBox="1"/>
              <p:nvPr/>
            </p:nvSpPr>
            <p:spPr>
              <a:xfrm rot="5400000">
                <a:off x="1755960" y="3031809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0BC1738-3F44-E481-D400-42815AF5A7C8}"/>
                </a:ext>
              </a:extLst>
            </p:cNvPr>
            <p:cNvSpPr txBox="1"/>
            <p:nvPr/>
          </p:nvSpPr>
          <p:spPr>
            <a:xfrm>
              <a:off x="243514" y="3807706"/>
              <a:ext cx="718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latin typeface="Century Schoolbook" panose="02040604050505020304" pitchFamily="18" charset="0"/>
                </a:rPr>
                <a:t>Finish</a:t>
              </a:r>
              <a:endParaRPr lang="ko-KR" altLang="en-US" sz="1400">
                <a:latin typeface="Century Schoolbook" panose="02040604050505020304" pitchFamily="18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8063D62-0834-CBF8-363D-49217901249E}"/>
              </a:ext>
            </a:extLst>
          </p:cNvPr>
          <p:cNvSpPr txBox="1"/>
          <p:nvPr/>
        </p:nvSpPr>
        <p:spPr>
          <a:xfrm>
            <a:off x="3895528" y="314050"/>
            <a:ext cx="10294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 panose="02040604050505020304" pitchFamily="18" charset="0"/>
              </a:rPr>
              <a:t>Prototype (3)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BBA1CA-6ADA-8067-AC44-10AF340C60CF}"/>
              </a:ext>
            </a:extLst>
          </p:cNvPr>
          <p:cNvSpPr txBox="1"/>
          <p:nvPr/>
        </p:nvSpPr>
        <p:spPr>
          <a:xfrm>
            <a:off x="2569085" y="1055118"/>
            <a:ext cx="4603633" cy="33278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lang="ko-KR" altLang="en-US" sz="12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차 로고 디자인 및</a:t>
            </a:r>
            <a:r>
              <a:rPr lang="en-US" altLang="ko-KR" sz="12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sign in, sign up, my page </a:t>
            </a:r>
            <a:r>
              <a:rPr lang="ko-KR" altLang="en-US" sz="12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와이어프레임 제작 </a:t>
            </a:r>
            <a:endParaRPr lang="en-US" altLang="ko-KR" sz="1200" b="1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5CD9ABE-360A-463F-B5BB-10875751968D}"/>
              </a:ext>
            </a:extLst>
          </p:cNvPr>
          <p:cNvGrpSpPr/>
          <p:nvPr/>
        </p:nvGrpSpPr>
        <p:grpSpPr>
          <a:xfrm>
            <a:off x="2655226" y="1519572"/>
            <a:ext cx="8261179" cy="2695724"/>
            <a:chOff x="2569085" y="3510444"/>
            <a:chExt cx="7914703" cy="258266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6F51354-1408-4AD8-A8A6-C5148A716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9085" y="3510444"/>
              <a:ext cx="2943767" cy="2582665"/>
            </a:xfrm>
            <a:prstGeom prst="rect">
              <a:avLst/>
            </a:prstGeom>
            <a:ln>
              <a:solidFill>
                <a:srgbClr val="8AC62A"/>
              </a:solidFill>
            </a:ln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74EDC0B-769E-40EF-A5A4-9266852904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890" t="5678" r="9068" b="3457"/>
            <a:stretch/>
          </p:blipFill>
          <p:spPr>
            <a:xfrm>
              <a:off x="5793831" y="3510444"/>
              <a:ext cx="1711896" cy="2555691"/>
            </a:xfrm>
            <a:prstGeom prst="rect">
              <a:avLst/>
            </a:prstGeom>
            <a:ln>
              <a:solidFill>
                <a:srgbClr val="8AC62A"/>
              </a:solidFill>
            </a:ln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466EEC0-2EC7-446B-AD82-E4196B09C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89068" y="3510444"/>
              <a:ext cx="2694720" cy="2555691"/>
            </a:xfrm>
            <a:prstGeom prst="rect">
              <a:avLst/>
            </a:prstGeom>
            <a:ln>
              <a:solidFill>
                <a:srgbClr val="8AC62A"/>
              </a:solidFill>
            </a:ln>
          </p:spPr>
        </p:pic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0B6E3EF9-4DF5-45F1-80C4-7CB8D98E996F}"/>
              </a:ext>
            </a:extLst>
          </p:cNvPr>
          <p:cNvGrpSpPr/>
          <p:nvPr/>
        </p:nvGrpSpPr>
        <p:grpSpPr>
          <a:xfrm>
            <a:off x="2655226" y="4187141"/>
            <a:ext cx="8500176" cy="1956427"/>
            <a:chOff x="2460493" y="4281818"/>
            <a:chExt cx="8500176" cy="1956427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3C534C0C-7A4B-4233-A252-2DCFA357B3DC}"/>
                </a:ext>
              </a:extLst>
            </p:cNvPr>
            <p:cNvGrpSpPr/>
            <p:nvPr/>
          </p:nvGrpSpPr>
          <p:grpSpPr>
            <a:xfrm>
              <a:off x="2460493" y="4495716"/>
              <a:ext cx="8500176" cy="1742529"/>
              <a:chOff x="2460493" y="4495716"/>
              <a:chExt cx="8500176" cy="1742529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07E971ED-8FC1-4CCA-83D8-5BD546E6AC61}"/>
                  </a:ext>
                </a:extLst>
              </p:cNvPr>
              <p:cNvGrpSpPr/>
              <p:nvPr/>
            </p:nvGrpSpPr>
            <p:grpSpPr>
              <a:xfrm>
                <a:off x="2460493" y="4662554"/>
                <a:ext cx="6574914" cy="1434566"/>
                <a:chOff x="2569086" y="1706880"/>
                <a:chExt cx="6574914" cy="1434566"/>
              </a:xfrm>
            </p:grpSpPr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89FDF689-02BD-4A77-86BB-98647AFC9734}"/>
                    </a:ext>
                  </a:extLst>
                </p:cNvPr>
                <p:cNvSpPr/>
                <p:nvPr/>
              </p:nvSpPr>
              <p:spPr>
                <a:xfrm>
                  <a:off x="2569086" y="1706880"/>
                  <a:ext cx="6574914" cy="1408854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4142EA4E-5E3D-49F6-A090-108EF7D61A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54004" y1="53809" x2="54004" y2="53809"/>
                              <a14:foregroundMark x1="54199" y1="42480" x2="54199" y2="42480"/>
                              <a14:foregroundMark x1="61523" y1="48047" x2="61523" y2="4804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437" t="36803" r="14815" b="30556"/>
                <a:stretch/>
              </p:blipFill>
              <p:spPr>
                <a:xfrm>
                  <a:off x="2873632" y="2616529"/>
                  <a:ext cx="792230" cy="365514"/>
                </a:xfrm>
                <a:prstGeom prst="rect">
                  <a:avLst/>
                </a:prstGeom>
              </p:spPr>
            </p:pic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E952935D-A97B-4207-B55F-B1B62566EB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>
                              <a14:foregroundMark x1="37793" y1="53516" x2="37793" y2="53516"/>
                              <a14:foregroundMark x1="50684" y1="54785" x2="50879" y2="54883"/>
                              <a14:foregroundMark x1="59180" y1="54492" x2="59180" y2="54492"/>
                              <a14:foregroundMark x1="72949" y1="54492" x2="72949" y2="5449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459" t="42754" r="12592" b="37325"/>
                <a:stretch/>
              </p:blipFill>
              <p:spPr>
                <a:xfrm>
                  <a:off x="2818998" y="1941927"/>
                  <a:ext cx="1132384" cy="305055"/>
                </a:xfrm>
                <a:prstGeom prst="rect">
                  <a:avLst/>
                </a:prstGeom>
              </p:spPr>
            </p:pic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E5DCD1FB-34AE-4204-B078-0F296DD22E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012" t="34074" r="9506" b="37945"/>
                <a:stretch/>
              </p:blipFill>
              <p:spPr>
                <a:xfrm>
                  <a:off x="3837850" y="2235817"/>
                  <a:ext cx="1282621" cy="440445"/>
                </a:xfrm>
                <a:prstGeom prst="rect">
                  <a:avLst/>
                </a:prstGeom>
              </p:spPr>
            </p:pic>
            <p:pic>
              <p:nvPicPr>
                <p:cNvPr id="40" name="그림 39">
                  <a:extLst>
                    <a:ext uri="{FF2B5EF4-FFF2-40B4-BE49-F238E27FC236}">
                      <a16:creationId xmlns:a16="http://schemas.microsoft.com/office/drawing/2014/main" id="{77C3487C-3850-43F7-8797-C00FF916C7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10000" b="90000" l="10000" r="90000">
                              <a14:foregroundMark x1="17578" y1="43066" x2="17578" y2="43066"/>
                              <a14:foregroundMark x1="52441" y1="40820" x2="52441" y2="4082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481" t="31482" r="12898" b="32605"/>
                <a:stretch/>
              </p:blipFill>
              <p:spPr>
                <a:xfrm>
                  <a:off x="5109213" y="1818094"/>
                  <a:ext cx="1268290" cy="602325"/>
                </a:xfrm>
                <a:prstGeom prst="rect">
                  <a:avLst/>
                </a:prstGeom>
              </p:spPr>
            </p:pic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5728E1E3-F230-466D-9EA8-630EC028EE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ackgroundRemoval t="10000" b="90000" l="10000" r="90000">
                              <a14:foregroundMark x1="19336" y1="39844" x2="20215" y2="40137"/>
                              <a14:foregroundMark x1="57129" y1="39160" x2="57129" y2="3916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408" t="31482" r="10494" b="31252"/>
                <a:stretch/>
              </p:blipFill>
              <p:spPr>
                <a:xfrm>
                  <a:off x="5290958" y="2499490"/>
                  <a:ext cx="1050140" cy="482553"/>
                </a:xfrm>
                <a:prstGeom prst="rect">
                  <a:avLst/>
                </a:prstGeom>
              </p:spPr>
            </p:pic>
            <p:pic>
              <p:nvPicPr>
                <p:cNvPr id="46" name="그림 45">
                  <a:extLst>
                    <a:ext uri="{FF2B5EF4-FFF2-40B4-BE49-F238E27FC236}">
                      <a16:creationId xmlns:a16="http://schemas.microsoft.com/office/drawing/2014/main" id="{7D753A65-8E54-49BA-8F58-E446DF5A01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10000" b="90000" l="10000" r="90000">
                              <a14:foregroundMark x1="28906" y1="50488" x2="28906" y2="50488"/>
                              <a14:foregroundMark x1="41504" y1="50879" x2="41504" y2="50879"/>
                              <a14:foregroundMark x1="53418" y1="50879" x2="53418" y2="50879"/>
                              <a14:foregroundMark x1="66211" y1="49219" x2="66211" y2="49219"/>
                              <a14:foregroundMark x1="66504" y1="43750" x2="66504" y2="43750"/>
                              <a14:foregroundMark x1="70117" y1="49219" x2="70117" y2="49219"/>
                              <a14:foregroundMark x1="81738" y1="48438" x2="81738" y2="4843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283" t="32989" r="9136" b="35722"/>
                <a:stretch/>
              </p:blipFill>
              <p:spPr>
                <a:xfrm>
                  <a:off x="6459906" y="2113086"/>
                  <a:ext cx="1145306" cy="444707"/>
                </a:xfrm>
                <a:prstGeom prst="rect">
                  <a:avLst/>
                </a:prstGeom>
              </p:spPr>
            </p:pic>
            <p:pic>
              <p:nvPicPr>
                <p:cNvPr id="57" name="그림 56">
                  <a:extLst>
                    <a:ext uri="{FF2B5EF4-FFF2-40B4-BE49-F238E27FC236}">
                      <a16:creationId xmlns:a16="http://schemas.microsoft.com/office/drawing/2014/main" id="{CBDC594C-1670-4EE7-8197-C797B8E066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10000" b="90000" l="10000" r="90000">
                              <a14:foregroundMark x1="30052" y1="46988" x2="30052" y2="46988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48866" y="2340085"/>
                  <a:ext cx="931703" cy="801361"/>
                </a:xfrm>
                <a:prstGeom prst="rect">
                  <a:avLst/>
                </a:prstGeom>
              </p:spPr>
            </p:pic>
            <p:pic>
              <p:nvPicPr>
                <p:cNvPr id="59" name="그림 58">
                  <a:extLst>
                    <a:ext uri="{FF2B5EF4-FFF2-40B4-BE49-F238E27FC236}">
                      <a16:creationId xmlns:a16="http://schemas.microsoft.com/office/drawing/2014/main" id="{932B6D78-E9A4-4030-84FA-E836A09C12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backgroundRemoval t="8871" b="83871" l="9934" r="94371">
                              <a14:foregroundMark x1="90397" y1="36290" x2="92053" y2="33871"/>
                              <a14:foregroundMark x1="93377" y1="64516" x2="94371" y2="63710"/>
                              <a14:foregroundMark x1="70861" y1="37903" x2="70861" y2="37903"/>
                              <a14:foregroundMark x1="22185" y1="32258" x2="22185" y2="32258"/>
                              <a14:foregroundMark x1="9934" y1="37903" x2="9934" y2="37903"/>
                              <a14:foregroundMark x1="24172" y1="69355" x2="24172" y2="6935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6892" t="1" b="5641"/>
                <a:stretch/>
              </p:blipFill>
              <p:spPr>
                <a:xfrm>
                  <a:off x="7858690" y="1839609"/>
                  <a:ext cx="1113679" cy="463413"/>
                </a:xfrm>
                <a:prstGeom prst="rect">
                  <a:avLst/>
                </a:prstGeom>
              </p:spPr>
            </p:pic>
          </p:grpSp>
          <p:cxnSp>
            <p:nvCxnSpPr>
              <p:cNvPr id="62" name="직선 화살표 연결선 61">
                <a:extLst>
                  <a:ext uri="{FF2B5EF4-FFF2-40B4-BE49-F238E27FC236}">
                    <a16:creationId xmlns:a16="http://schemas.microsoft.com/office/drawing/2014/main" id="{F2BF2CA5-74FF-4127-A907-48A6C22DEB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40183" y="5366981"/>
                <a:ext cx="289567" cy="0"/>
              </a:xfrm>
              <a:prstGeom prst="straightConnector1">
                <a:avLst/>
              </a:prstGeom>
              <a:ln w="38100">
                <a:solidFill>
                  <a:srgbClr val="8AC62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A6A649B3-95FE-46AA-900F-8729FC80D6C5}"/>
                  </a:ext>
                </a:extLst>
              </p:cNvPr>
              <p:cNvGrpSpPr/>
              <p:nvPr/>
            </p:nvGrpSpPr>
            <p:grpSpPr>
              <a:xfrm>
                <a:off x="9596570" y="4495716"/>
                <a:ext cx="1364099" cy="1742529"/>
                <a:chOff x="9620251" y="2198223"/>
                <a:chExt cx="928164" cy="1847350"/>
              </a:xfrm>
            </p:grpSpPr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897A39D2-FBD0-49F6-B4F9-B08FD98EA513}"/>
                    </a:ext>
                  </a:extLst>
                </p:cNvPr>
                <p:cNvSpPr/>
                <p:nvPr/>
              </p:nvSpPr>
              <p:spPr>
                <a:xfrm>
                  <a:off x="9620251" y="2198223"/>
                  <a:ext cx="928164" cy="1847350"/>
                </a:xfrm>
                <a:prstGeom prst="rect">
                  <a:avLst/>
                </a:prstGeom>
                <a:noFill/>
                <a:ln>
                  <a:solidFill>
                    <a:srgbClr val="8AC62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5" name="그림 64">
                  <a:extLst>
                    <a:ext uri="{FF2B5EF4-FFF2-40B4-BE49-F238E27FC236}">
                      <a16:creationId xmlns:a16="http://schemas.microsoft.com/office/drawing/2014/main" id="{32F1ACF7-E47E-4007-B864-5A74CEC9BA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10000" b="90000" l="10000" r="90000">
                              <a14:foregroundMark x1="28906" y1="50488" x2="28906" y2="50488"/>
                              <a14:foregroundMark x1="41504" y1="50879" x2="41504" y2="50879"/>
                              <a14:foregroundMark x1="53418" y1="50879" x2="53418" y2="50879"/>
                              <a14:foregroundMark x1="66211" y1="49219" x2="66211" y2="49219"/>
                              <a14:foregroundMark x1="66504" y1="43750" x2="66504" y2="43750"/>
                              <a14:foregroundMark x1="70117" y1="49219" x2="70117" y2="49219"/>
                              <a14:foregroundMark x1="81738" y1="48438" x2="81738" y2="4843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283" t="32989" r="9136" b="35722"/>
                <a:stretch/>
              </p:blipFill>
              <p:spPr>
                <a:xfrm>
                  <a:off x="9669015" y="2330277"/>
                  <a:ext cx="849432" cy="475461"/>
                </a:xfrm>
                <a:prstGeom prst="rect">
                  <a:avLst/>
                </a:prstGeom>
              </p:spPr>
            </p:pic>
          </p:grpSp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6221E538-6F80-4BAC-B4B1-C17C56E393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48480" y="5104366"/>
                <a:ext cx="687902" cy="1065380"/>
              </a:xfrm>
              <a:prstGeom prst="rect">
                <a:avLst/>
              </a:prstGeom>
            </p:spPr>
          </p:pic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E45919B-ABB4-4EB8-9857-A88025E94736}"/>
                </a:ext>
              </a:extLst>
            </p:cNvPr>
            <p:cNvSpPr txBox="1"/>
            <p:nvPr/>
          </p:nvSpPr>
          <p:spPr>
            <a:xfrm>
              <a:off x="9497562" y="4281818"/>
              <a:ext cx="40908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최종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4738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661D0-3FC9-1A39-0019-937DC4DB1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31041C-77FA-2E11-EEAB-059643163E7C}"/>
              </a:ext>
            </a:extLst>
          </p:cNvPr>
          <p:cNvSpPr txBox="1"/>
          <p:nvPr/>
        </p:nvSpPr>
        <p:spPr>
          <a:xfrm>
            <a:off x="3895528" y="314050"/>
            <a:ext cx="11208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Century Schoolbook" panose="02040604050505020304" pitchFamily="18" charset="0"/>
              </a:rPr>
              <a:t>Main page (1)</a:t>
            </a:r>
            <a:endParaRPr lang="ko-KR" altLang="en-US" sz="1100">
              <a:solidFill>
                <a:schemeClr val="tx1">
                  <a:lumMod val="75000"/>
                  <a:lumOff val="25000"/>
                </a:schemeClr>
              </a:solidFill>
              <a:latin typeface="Century Schoolbook" panose="02040604050505020304" pitchFamily="18" charset="0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7B11468B-63C4-48FC-9845-F51CFD3DD89C}"/>
              </a:ext>
            </a:extLst>
          </p:cNvPr>
          <p:cNvGrpSpPr/>
          <p:nvPr/>
        </p:nvGrpSpPr>
        <p:grpSpPr>
          <a:xfrm>
            <a:off x="2636155" y="1115132"/>
            <a:ext cx="8081433" cy="5045262"/>
            <a:chOff x="2243749" y="1592806"/>
            <a:chExt cx="6830225" cy="426412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C44F191-44C8-49C4-B9E5-39B74872D10F}"/>
                </a:ext>
              </a:extLst>
            </p:cNvPr>
            <p:cNvSpPr txBox="1"/>
            <p:nvPr/>
          </p:nvSpPr>
          <p:spPr>
            <a:xfrm>
              <a:off x="2243749" y="4579662"/>
              <a:ext cx="4715038" cy="1079519"/>
            </a:xfrm>
            <a:prstGeom prst="rect">
              <a:avLst/>
            </a:prstGeom>
            <a:solidFill>
              <a:srgbClr val="E2F0D9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1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Header – </a:t>
              </a:r>
              <a:r>
                <a:rPr lang="ko-KR" altLang="en-US" sz="11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로고</a:t>
              </a:r>
              <a:r>
                <a:rPr lang="en-US" altLang="ko-KR" sz="11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, </a:t>
              </a:r>
              <a:r>
                <a:rPr lang="ko-KR" altLang="en-US" sz="11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로그인</a:t>
              </a:r>
              <a:r>
                <a:rPr lang="en-US" altLang="ko-KR" sz="11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/</a:t>
              </a:r>
              <a:r>
                <a:rPr lang="ko-KR" altLang="en-US" sz="11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회원가입</a:t>
              </a:r>
              <a:r>
                <a:rPr lang="en-US" altLang="ko-KR" sz="11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/</a:t>
              </a:r>
              <a:r>
                <a:rPr lang="ko-KR" altLang="en-US" sz="11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고객지원</a:t>
              </a:r>
              <a:r>
                <a:rPr lang="en-US" altLang="ko-KR" sz="11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( -&gt; </a:t>
              </a:r>
              <a:r>
                <a:rPr lang="ko-KR" altLang="en-US" sz="11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로그아웃</a:t>
              </a:r>
              <a:r>
                <a:rPr lang="en-US" altLang="ko-KR" sz="11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/</a:t>
              </a:r>
              <a:r>
                <a:rPr lang="ko-KR" altLang="en-US" sz="11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마이페이지</a:t>
              </a:r>
              <a:r>
                <a:rPr lang="en-US" altLang="ko-KR" sz="11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/</a:t>
              </a:r>
              <a:r>
                <a:rPr lang="ko-KR" altLang="en-US" sz="11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고객지원</a:t>
              </a:r>
              <a:r>
                <a:rPr lang="en-US" altLang="ko-KR" sz="11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), </a:t>
              </a:r>
              <a:r>
                <a:rPr lang="ko-KR" altLang="en-US" sz="11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카테고리</a:t>
              </a:r>
              <a:endParaRPr lang="en-US" altLang="ko-KR" sz="11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endParaRPr lang="en-US" altLang="ko-KR" sz="11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r>
                <a:rPr lang="en-US" altLang="ko-KR" sz="11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Slider – </a:t>
              </a:r>
              <a:r>
                <a:rPr lang="ko-KR" altLang="en-US" sz="11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메인 슬라이드</a:t>
              </a:r>
              <a:endParaRPr lang="en-US" altLang="ko-KR" sz="11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endParaRPr lang="en-US" altLang="ko-KR" sz="11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r>
                <a:rPr lang="en-US" altLang="ko-KR" sz="11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Section – </a:t>
              </a:r>
              <a:r>
                <a:rPr lang="ko-KR" altLang="en-US" sz="11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이벤트</a:t>
              </a:r>
              <a:r>
                <a:rPr lang="en-US" altLang="ko-KR" sz="11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, </a:t>
              </a:r>
              <a:r>
                <a:rPr lang="ko-KR" altLang="en-US" sz="11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카테고리 각각의 상품</a:t>
              </a:r>
              <a:r>
                <a:rPr lang="en-US" altLang="ko-KR" sz="11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, </a:t>
              </a:r>
              <a:r>
                <a:rPr lang="ko-KR" altLang="en-US" sz="1100" err="1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쿠폰팩</a:t>
              </a:r>
              <a:r>
                <a:rPr lang="ko-KR" altLang="en-US" sz="11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등의 기능과 자주 묻는 질문</a:t>
              </a:r>
              <a:endParaRPr lang="en-US" altLang="ko-KR" sz="11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endParaRPr lang="en-US" altLang="ko-KR" sz="11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r>
                <a:rPr lang="en-US" altLang="ko-KR" sz="11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Footer – </a:t>
              </a:r>
              <a:r>
                <a:rPr lang="ko-KR" altLang="en-US" sz="110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페이지 설명과 회사 소개</a:t>
              </a:r>
              <a:endParaRPr lang="en-US" altLang="ko-KR" sz="11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52CCA505-CD3E-4E87-A2BE-8EC5FDF540F0}"/>
                </a:ext>
              </a:extLst>
            </p:cNvPr>
            <p:cNvGrpSpPr/>
            <p:nvPr/>
          </p:nvGrpSpPr>
          <p:grpSpPr>
            <a:xfrm>
              <a:off x="2258061" y="1592806"/>
              <a:ext cx="6815913" cy="4264129"/>
              <a:chOff x="3411596" y="1601528"/>
              <a:chExt cx="6815913" cy="4264129"/>
            </a:xfrm>
          </p:grpSpPr>
          <p:pic>
            <p:nvPicPr>
              <p:cNvPr id="75" name="그림 74" descr="텍스트, 스크린샷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CC585E0-C2B6-4289-9091-B42ADEBBCF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662" r="13182" b="72215"/>
              <a:stretch/>
            </p:blipFill>
            <p:spPr>
              <a:xfrm>
                <a:off x="3411596" y="1601528"/>
                <a:ext cx="2120871" cy="2743690"/>
              </a:xfrm>
              <a:prstGeom prst="rect">
                <a:avLst/>
              </a:prstGeom>
              <a:ln>
                <a:solidFill>
                  <a:srgbClr val="8AC62A"/>
                </a:solidFill>
              </a:ln>
            </p:spPr>
          </p:pic>
          <p:pic>
            <p:nvPicPr>
              <p:cNvPr id="76" name="그림 75" descr="텍스트, 스크린샷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42CC378B-B16F-4D01-A888-23CA52E604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49" t="50116" r="15032"/>
              <a:stretch/>
            </p:blipFill>
            <p:spPr>
              <a:xfrm>
                <a:off x="8449836" y="1601528"/>
                <a:ext cx="1777673" cy="4264129"/>
              </a:xfrm>
              <a:prstGeom prst="rect">
                <a:avLst/>
              </a:prstGeom>
              <a:ln>
                <a:solidFill>
                  <a:srgbClr val="8AC62A"/>
                </a:solidFill>
              </a:ln>
            </p:spPr>
          </p:pic>
          <p:pic>
            <p:nvPicPr>
              <p:cNvPr id="77" name="그림 76" descr="텍스트, 스크린샷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DC4DCC33-2595-4421-A3B5-37883D22E9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661" t="27785" r="16832" b="50003"/>
              <a:stretch/>
            </p:blipFill>
            <p:spPr>
              <a:xfrm>
                <a:off x="5736726" y="1601529"/>
                <a:ext cx="2518884" cy="2743690"/>
              </a:xfrm>
              <a:prstGeom prst="rect">
                <a:avLst/>
              </a:prstGeom>
              <a:ln>
                <a:solidFill>
                  <a:srgbClr val="8AC62A"/>
                </a:solidFill>
              </a:ln>
            </p:spPr>
          </p:pic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EEDC771-5238-4A23-A160-1EE0AA1C1C71}"/>
              </a:ext>
            </a:extLst>
          </p:cNvPr>
          <p:cNvGrpSpPr/>
          <p:nvPr/>
        </p:nvGrpSpPr>
        <p:grpSpPr>
          <a:xfrm>
            <a:off x="138739" y="965809"/>
            <a:ext cx="1914723" cy="3416545"/>
            <a:chOff x="138739" y="965809"/>
            <a:chExt cx="1914723" cy="341654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1FE53BA-3618-1156-8ED0-5EE440C41DF2}"/>
                </a:ext>
              </a:extLst>
            </p:cNvPr>
            <p:cNvGrpSpPr/>
            <p:nvPr/>
          </p:nvGrpSpPr>
          <p:grpSpPr>
            <a:xfrm>
              <a:off x="138739" y="965809"/>
              <a:ext cx="1851986" cy="425221"/>
              <a:chOff x="138739" y="1096441"/>
              <a:chExt cx="1933923" cy="425221"/>
            </a:xfrm>
          </p:grpSpPr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4505AC34-5540-E7A0-2CEA-8B262322A0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384" y="1521662"/>
                <a:ext cx="1852278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9406C10-9B12-AD43-2DA0-07A4AD856764}"/>
                  </a:ext>
                </a:extLst>
              </p:cNvPr>
              <p:cNvSpPr txBox="1"/>
              <p:nvPr/>
            </p:nvSpPr>
            <p:spPr>
              <a:xfrm>
                <a:off x="138739" y="1096441"/>
                <a:ext cx="1258678" cy="3539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700">
                    <a:latin typeface="Century Schoolbook" panose="02040604050505020304" pitchFamily="18" charset="0"/>
                  </a:rPr>
                  <a:t>Categories</a:t>
                </a:r>
                <a:endParaRPr lang="ko-KR" altLang="en-US" sz="1700">
                  <a:latin typeface="Century Schoolbook" panose="02040604050505020304" pitchFamily="18" charset="0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DFADB3F-2982-ECD2-CF66-B8922B5005C2}"/>
                </a:ext>
              </a:extLst>
            </p:cNvPr>
            <p:cNvGrpSpPr/>
            <p:nvPr/>
          </p:nvGrpSpPr>
          <p:grpSpPr>
            <a:xfrm>
              <a:off x="243514" y="1925096"/>
              <a:ext cx="1809947" cy="318389"/>
              <a:chOff x="243514" y="2207962"/>
              <a:chExt cx="1809947" cy="318389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032DD7C-9C9C-A0A9-6DF8-10393FCBA7A8}"/>
                  </a:ext>
                </a:extLst>
              </p:cNvPr>
              <p:cNvSpPr txBox="1"/>
              <p:nvPr/>
            </p:nvSpPr>
            <p:spPr>
              <a:xfrm>
                <a:off x="243514" y="2207962"/>
                <a:ext cx="12025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Project Plan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008B04-6D8B-440E-C97B-E5E7DF7E3476}"/>
                  </a:ext>
                </a:extLst>
              </p:cNvPr>
              <p:cNvSpPr txBox="1"/>
              <p:nvPr/>
            </p:nvSpPr>
            <p:spPr>
              <a:xfrm rot="5400000">
                <a:off x="1768928" y="2241817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9A40F3E1-28C8-BD28-064A-5524B66CC549}"/>
                </a:ext>
              </a:extLst>
            </p:cNvPr>
            <p:cNvGrpSpPr/>
            <p:nvPr/>
          </p:nvGrpSpPr>
          <p:grpSpPr>
            <a:xfrm>
              <a:off x="243514" y="1488935"/>
              <a:ext cx="1809948" cy="322706"/>
              <a:chOff x="243514" y="1488935"/>
              <a:chExt cx="1809948" cy="322706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991C867-FB7C-9B7E-4B0D-CE540FF7BD12}"/>
                  </a:ext>
                </a:extLst>
              </p:cNvPr>
              <p:cNvSpPr txBox="1"/>
              <p:nvPr/>
            </p:nvSpPr>
            <p:spPr>
              <a:xfrm>
                <a:off x="243514" y="1488935"/>
                <a:ext cx="12250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Introduction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FE59A6D-EC03-F538-5C0C-ECACC4BA932C}"/>
                  </a:ext>
                </a:extLst>
              </p:cNvPr>
              <p:cNvSpPr txBox="1"/>
              <p:nvPr/>
            </p:nvSpPr>
            <p:spPr>
              <a:xfrm rot="5400000">
                <a:off x="1768929" y="1527107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cxnSp>
          <p:nvCxnSpPr>
            <p:cNvPr id="2" name="직선 연결선 1">
              <a:extLst>
                <a:ext uri="{FF2B5EF4-FFF2-40B4-BE49-F238E27FC236}">
                  <a16:creationId xmlns:a16="http://schemas.microsoft.com/office/drawing/2014/main" id="{D5939CE8-A645-9180-2B41-E660DE7CDC65}"/>
                </a:ext>
              </a:extLst>
            </p:cNvPr>
            <p:cNvCxnSpPr>
              <a:cxnSpLocks/>
            </p:cNvCxnSpPr>
            <p:nvPr/>
          </p:nvCxnSpPr>
          <p:spPr>
            <a:xfrm>
              <a:off x="485932" y="2904200"/>
              <a:ext cx="767475" cy="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03B3AA8-F01A-49BB-A39A-AC20FB56E361}"/>
                </a:ext>
              </a:extLst>
            </p:cNvPr>
            <p:cNvGrpSpPr/>
            <p:nvPr/>
          </p:nvGrpSpPr>
          <p:grpSpPr>
            <a:xfrm>
              <a:off x="243514" y="3636756"/>
              <a:ext cx="1796979" cy="324495"/>
              <a:chOff x="243514" y="2991848"/>
              <a:chExt cx="1796979" cy="324495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6253C0C-F1D8-43E2-A6EA-EE203B517C79}"/>
                  </a:ext>
                </a:extLst>
              </p:cNvPr>
              <p:cNvSpPr txBox="1"/>
              <p:nvPr/>
            </p:nvSpPr>
            <p:spPr>
              <a:xfrm>
                <a:off x="243514" y="2991848"/>
                <a:ext cx="10999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latin typeface="Century Schoolbook" panose="02040604050505020304" pitchFamily="18" charset="0"/>
                  </a:rPr>
                  <a:t>Evaluation</a:t>
                </a:r>
                <a:endParaRPr lang="ko-KR" altLang="en-US" sz="1400"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B3F00B9-F32F-4B49-9B78-6E1F52EB3D6F}"/>
                  </a:ext>
                </a:extLst>
              </p:cNvPr>
              <p:cNvSpPr txBox="1"/>
              <p:nvPr/>
            </p:nvSpPr>
            <p:spPr>
              <a:xfrm rot="5400000">
                <a:off x="1755960" y="3031809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/>
                  <a:t>&gt;</a:t>
                </a:r>
                <a:endParaRPr lang="ko-KR" altLang="en-US" sz="120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D68BFD4-8176-45B7-8194-A9FDC3E6D761}"/>
                </a:ext>
              </a:extLst>
            </p:cNvPr>
            <p:cNvSpPr txBox="1"/>
            <p:nvPr/>
          </p:nvSpPr>
          <p:spPr>
            <a:xfrm>
              <a:off x="243514" y="4074577"/>
              <a:ext cx="718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latin typeface="Century Schoolbook" panose="02040604050505020304" pitchFamily="18" charset="0"/>
                </a:rPr>
                <a:t>Finish</a:t>
              </a:r>
              <a:endParaRPr lang="ko-KR" altLang="en-US" sz="1400">
                <a:latin typeface="Century Schoolbook" panose="02040604050505020304" pitchFamily="18" charset="0"/>
              </a:endParaRPr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1830F549-DF52-4EB4-9875-1962B3ABC07F}"/>
                </a:ext>
              </a:extLst>
            </p:cNvPr>
            <p:cNvGrpSpPr/>
            <p:nvPr/>
          </p:nvGrpSpPr>
          <p:grpSpPr>
            <a:xfrm>
              <a:off x="241244" y="2346977"/>
              <a:ext cx="1776165" cy="1162910"/>
              <a:chOff x="241244" y="2346977"/>
              <a:chExt cx="1776165" cy="1162910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5360A05D-F7CA-CD80-499C-FAC78748ED70}"/>
                  </a:ext>
                </a:extLst>
              </p:cNvPr>
              <p:cNvGrpSpPr/>
              <p:nvPr/>
            </p:nvGrpSpPr>
            <p:grpSpPr>
              <a:xfrm>
                <a:off x="241244" y="2346977"/>
                <a:ext cx="1776165" cy="597720"/>
                <a:chOff x="2351819" y="1926256"/>
                <a:chExt cx="1776165" cy="597720"/>
              </a:xfrm>
            </p:grpSpPr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EC7A2A37-C750-8A96-7412-249FDA7597EB}"/>
                    </a:ext>
                  </a:extLst>
                </p:cNvPr>
                <p:cNvGrpSpPr/>
                <p:nvPr/>
              </p:nvGrpSpPr>
              <p:grpSpPr>
                <a:xfrm>
                  <a:off x="2351819" y="1926256"/>
                  <a:ext cx="1776165" cy="323735"/>
                  <a:chOff x="243514" y="2554027"/>
                  <a:chExt cx="1776165" cy="323735"/>
                </a:xfrm>
              </p:grpSpPr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7670260F-6D32-8C6B-7DBE-1FF24F6F3C01}"/>
                      </a:ext>
                    </a:extLst>
                  </p:cNvPr>
                  <p:cNvSpPr txBox="1"/>
                  <p:nvPr/>
                </p:nvSpPr>
                <p:spPr>
                  <a:xfrm>
                    <a:off x="243514" y="2554027"/>
                    <a:ext cx="152157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400">
                        <a:latin typeface="Century Schoolbook" panose="02040604050505020304" pitchFamily="18" charset="0"/>
                      </a:rPr>
                      <a:t>Implementation</a:t>
                    </a:r>
                    <a:endParaRPr lang="ko-KR" altLang="en-US" sz="1400">
                      <a:latin typeface="Century Schoolbook" panose="02040604050505020304" pitchFamily="18" charset="0"/>
                    </a:endParaRPr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C34CB52E-B940-F5C0-5C50-82B0A495D736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735146" y="2593228"/>
                    <a:ext cx="29206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/>
                      <a:t>&gt;</a:t>
                    </a:r>
                    <a:endParaRPr lang="ko-KR" altLang="en-US" sz="1200"/>
                  </a:p>
                </p:txBody>
              </p: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822A218-4847-D878-B627-581CB4CC649B}"/>
                    </a:ext>
                  </a:extLst>
                </p:cNvPr>
                <p:cNvSpPr txBox="1"/>
                <p:nvPr/>
              </p:nvSpPr>
              <p:spPr>
                <a:xfrm>
                  <a:off x="2496437" y="2262366"/>
                  <a:ext cx="107993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100">
                      <a:solidFill>
                        <a:schemeClr val="accent6">
                          <a:lumMod val="75000"/>
                        </a:schemeClr>
                      </a:solidFill>
                      <a:latin typeface="Century Schoolbook" panose="02040604050505020304" pitchFamily="18" charset="0"/>
                    </a:rPr>
                    <a:t>- Main page</a:t>
                  </a:r>
                  <a:endParaRPr lang="ko-KR" altLang="en-US" sz="1100">
                    <a:solidFill>
                      <a:schemeClr val="accent6">
                        <a:lumMod val="75000"/>
                      </a:schemeClr>
                    </a:solidFill>
                    <a:latin typeface="Century Schoolbook" panose="02040604050505020304" pitchFamily="18" charset="0"/>
                  </a:endParaRPr>
                </a:p>
              </p:txBody>
            </p:sp>
          </p:grp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05A9C65-BFDF-45E1-81DC-1A3BEF51F9FB}"/>
                  </a:ext>
                </a:extLst>
              </p:cNvPr>
              <p:cNvSpPr txBox="1"/>
              <p:nvPr/>
            </p:nvSpPr>
            <p:spPr>
              <a:xfrm>
                <a:off x="385862" y="2965472"/>
                <a:ext cx="135165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Schoolbook" panose="02040604050505020304" pitchFamily="18" charset="0"/>
                  </a:rPr>
                  <a:t>- Sign in / Sign up</a:t>
                </a:r>
                <a:endParaRPr lang="ko-KR" altLang="en-US" sz="11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Schoolbook" panose="02040604050505020304" pitchFamily="18" charset="0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B28C3DB-DE8C-4CAE-8784-6DD2B9F750B8}"/>
                  </a:ext>
                </a:extLst>
              </p:cNvPr>
              <p:cNvSpPr txBox="1"/>
              <p:nvPr/>
            </p:nvSpPr>
            <p:spPr>
              <a:xfrm>
                <a:off x="385862" y="3248277"/>
                <a:ext cx="86754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Schoolbook" panose="02040604050505020304" pitchFamily="18" charset="0"/>
                  </a:rPr>
                  <a:t>- Sub page</a:t>
                </a:r>
                <a:endParaRPr lang="ko-KR" altLang="en-US" sz="11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Schoolbook" panose="020406040505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9312961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1026</ep:Words>
  <ep:PresentationFormat>와이드스크린</ep:PresentationFormat>
  <ep:Paragraphs>62</ep:Paragraphs>
  <ep:Slides>19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ep:HeadingPairs>
  <ep:TitlesOfParts>
    <vt:vector size="20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2025-10-10T06:52:17.000</dcterms:created>
  <dc:creator>Administrator</dc:creator>
  <cp:lastModifiedBy>SD</cp:lastModifiedBy>
  <dcterms:modified xsi:type="dcterms:W3CDTF">2025-10-19T14:16:22.065</dcterms:modified>
  <cp:revision>24</cp:revision>
  <dc:title>PowerPoint 프레젠테이션</dc:title>
  <cp:version>1000.0000.01</cp:version>
</cp:coreProperties>
</file>